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8" r:id="rId4"/>
    <p:sldId id="267" r:id="rId5"/>
    <p:sldId id="259" r:id="rId6"/>
    <p:sldId id="269" r:id="rId7"/>
    <p:sldId id="277" r:id="rId8"/>
    <p:sldId id="262" r:id="rId9"/>
    <p:sldId id="260" r:id="rId10"/>
    <p:sldId id="261" r:id="rId11"/>
    <p:sldId id="263" r:id="rId12"/>
    <p:sldId id="264" r:id="rId13"/>
    <p:sldId id="265" r:id="rId14"/>
    <p:sldId id="271" r:id="rId15"/>
    <p:sldId id="272" r:id="rId16"/>
    <p:sldId id="270" r:id="rId17"/>
    <p:sldId id="266" r:id="rId18"/>
    <p:sldId id="268" r:id="rId19"/>
    <p:sldId id="273" r:id="rId20"/>
    <p:sldId id="275" r:id="rId21"/>
    <p:sldId id="276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242048" cy="1308760"/>
          </a:xfrm>
        </p:spPr>
        <p:txBody>
          <a:bodyPr>
            <a:noAutofit/>
          </a:bodyPr>
          <a:lstStyle/>
          <a:p>
            <a:pPr algn="ctr"/>
            <a:r>
              <a:rPr lang="uk-UA" sz="6600" dirty="0" smtClean="0">
                <a:solidFill>
                  <a:srgbClr val="FFFF00"/>
                </a:solidFill>
              </a:rPr>
              <a:t>А МИ - ОСЬ ТАКІ!</a:t>
            </a:r>
            <a:endParaRPr lang="ru-RU" sz="66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Documents and Settings\User\Рабочий стол\таня\CIMG3365  w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6255247" cy="466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НОВИНИ З УРОКІВ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C:\Documents and Settings\User\Рабочий стол\111111111\CIMG33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664373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НОВИНИ З УРОКІВ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Documents and Settings\User\Рабочий стол\111111111\CIMG33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1201340"/>
            <a:ext cx="6542112" cy="52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НОВИНИ З УРОКІВ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C:\Documents and Settings\User\Рабочий стол\12345\CIMG33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7" y="1201340"/>
            <a:ext cx="6399236" cy="515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0"/>
            <a:ext cx="3497632" cy="345638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УЧАСНИК РАЙОННОЇ ОЛІМПІАДИ З МАТЕМАТИКИ    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     2015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F:\DCIM\100CASIO\CIMG0006.JPG"/>
          <p:cNvPicPr/>
          <p:nvPr/>
        </p:nvPicPr>
        <p:blipFill>
          <a:blip r:embed="rId2" cstate="print"/>
          <a:srcRect l="16875" t="43984" r="67953" b="9563"/>
          <a:stretch>
            <a:fillRect/>
          </a:stretch>
        </p:blipFill>
        <p:spPr bwMode="auto">
          <a:xfrm>
            <a:off x="827584" y="1052736"/>
            <a:ext cx="201622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0"/>
            <a:ext cx="3497632" cy="345638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УЧАСНИКИ РАЙОННОЇ ОЛІМПІАДИ З УКРАЇНСЬКОЇ МОВИ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             2015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Documents and Settings\User\Мои документы\фото 4 кл\урок миру\CIMG0002.JPG"/>
          <p:cNvPicPr/>
          <p:nvPr/>
        </p:nvPicPr>
        <p:blipFill>
          <a:blip r:embed="rId2" cstate="print"/>
          <a:srcRect l="41547" t="52116" r="42649"/>
          <a:stretch>
            <a:fillRect/>
          </a:stretch>
        </p:blipFill>
        <p:spPr bwMode="auto">
          <a:xfrm>
            <a:off x="539552" y="692696"/>
            <a:ext cx="2376264" cy="520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764704"/>
            <a:ext cx="3497632" cy="443711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УЧАСНИКИ РАЙОННОО КОНКУРСУ ЗНАВЦІВ  УКРАЇНСЬКОЇ МОВИ  ІМ.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П. ЯЦИКА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             2015</a:t>
            </a:r>
            <a:endParaRPr lang="ru-RU" dirty="0">
              <a:solidFill>
                <a:srgbClr val="FFFF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39552" y="476672"/>
            <a:ext cx="2736304" cy="5256584"/>
            <a:chOff x="539552" y="476672"/>
            <a:chExt cx="2736304" cy="5256584"/>
          </a:xfrm>
        </p:grpSpPr>
        <p:pic>
          <p:nvPicPr>
            <p:cNvPr id="4" name="Рисунок 3" descr="C:\Documents and Settings\User\Мои документы\фото 4 кл\урок миру\CIMG0002.JPG"/>
            <p:cNvPicPr/>
            <p:nvPr/>
          </p:nvPicPr>
          <p:blipFill>
            <a:blip r:embed="rId2" cstate="print"/>
            <a:srcRect l="42026" t="52116" r="49354"/>
            <a:stretch>
              <a:fillRect/>
            </a:stretch>
          </p:blipFill>
          <p:spPr bwMode="auto">
            <a:xfrm>
              <a:off x="1979712" y="476672"/>
              <a:ext cx="1296144" cy="525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4" descr="F:\DCIM\100CASIO\CIMG0006.JPG"/>
            <p:cNvPicPr/>
            <p:nvPr/>
          </p:nvPicPr>
          <p:blipFill>
            <a:blip r:embed="rId3" cstate="print"/>
            <a:srcRect l="19584" t="43984" r="69037" b="6147"/>
            <a:stretch>
              <a:fillRect/>
            </a:stretch>
          </p:blipFill>
          <p:spPr bwMode="auto">
            <a:xfrm>
              <a:off x="539552" y="476672"/>
              <a:ext cx="1440160" cy="525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242048" cy="68006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ГРА “БОБЕР”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Documents and Settings\User\Рабочий стол\12345\CIMG33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679768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33256"/>
            <a:ext cx="7242048" cy="68006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ГРА “БОБЕР”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C:\Documents and Settings\User\Рабочий стол\12345\CIMG33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6286543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805264"/>
            <a:ext cx="7242048" cy="68006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ДЕНЬ СВЯТОГО МИКОЛАЯ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F:\DCIM\100CASIO\CIMG0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6827864" cy="508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04704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АКЦІЯ “ЯЛИНКА”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F:\DCIM\100CASIO\CIMG0005.JPG"/>
          <p:cNvPicPr/>
          <p:nvPr/>
        </p:nvPicPr>
        <p:blipFill>
          <a:blip r:embed="rId2" cstate="print"/>
          <a:srcRect l="24372" t="29446" r="49606" b="28533"/>
          <a:stretch>
            <a:fillRect/>
          </a:stretch>
        </p:blipFill>
        <p:spPr bwMode="auto">
          <a:xfrm>
            <a:off x="1907704" y="1628800"/>
            <a:ext cx="46085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фото 4 кл\CIMG0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0"/>
            <a:ext cx="700092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7242048" cy="1143000"/>
          </a:xfrm>
        </p:spPr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FFFF00"/>
                </a:solidFill>
              </a:rPr>
              <a:t>ПЕРШЕ ВЕРЕСНЯ</a:t>
            </a:r>
            <a:endParaRPr lang="ru-RU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Users\USER2015\Desktop\грудень\тет петр фото\Photo00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092553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2015\Desktop\грудень\тет петр фото\Photo002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694518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НАША ТВОРЧІСТЬ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C:\Users\USER2015\Desktop\грудень\тет петр фото\CIMG0009.JPG"/>
          <p:cNvPicPr>
            <a:picLocks noGrp="1"/>
          </p:cNvPicPr>
          <p:nvPr>
            <p:ph idx="1"/>
          </p:nvPr>
        </p:nvPicPr>
        <p:blipFill>
          <a:blip r:embed="rId2" cstate="print"/>
          <a:srcRect l="20910" t="9189" r="58669" b="65405"/>
          <a:stretch>
            <a:fillRect/>
          </a:stretch>
        </p:blipFill>
        <p:spPr bwMode="auto">
          <a:xfrm>
            <a:off x="1479592" y="1609725"/>
            <a:ext cx="5194216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7242048" cy="60863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УРОК МИРУ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Documents and Settings\User\Мои документы\фото 4 кл\урок миру\CIMG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676875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877272"/>
            <a:ext cx="7242048" cy="68006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ДЕНЬ УЧИТЕЛЯ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F:\DCIM\100CASIO\CIMG0006.JPG"/>
          <p:cNvPicPr/>
          <p:nvPr/>
        </p:nvPicPr>
        <p:blipFill>
          <a:blip r:embed="rId2" cstate="print"/>
          <a:srcRect l="15658" t="37978" r="18505"/>
          <a:stretch>
            <a:fillRect/>
          </a:stretch>
        </p:blipFill>
        <p:spPr bwMode="auto">
          <a:xfrm>
            <a:off x="1259632" y="836712"/>
            <a:ext cx="6048672" cy="46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021288"/>
            <a:ext cx="7242048" cy="60863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FF00"/>
                </a:solidFill>
              </a:rPr>
              <a:t>ПІДГОТОВКА ДО СВЯТА ОСЕНІ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C:\Documents and Settings\User\Мои документы\фото 4 кл\CIMG0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858048" cy="538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805264"/>
            <a:ext cx="7242048" cy="60863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FF00"/>
                </a:solidFill>
              </a:rPr>
              <a:t>ПІДГОТОВКА ДО СВЯТА ОСЕНІ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F:\DCIM\100CASIO\CIMG0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6583367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Підготовка до свята Духовної республіки </a:t>
            </a:r>
            <a:r>
              <a:rPr lang="uk-UA" dirty="0" err="1" smtClean="0">
                <a:solidFill>
                  <a:srgbClr val="FFFF00"/>
                </a:solidFill>
              </a:rPr>
              <a:t>“відродження”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C:\Users\USER2015\Desktop\грудень\тет петр фото\CIMG0003 m,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СВЯТО УКРАЇНСЬКОЇ МОВИ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C:\Documents and Settings\User\Рабочий стол\тет петр фото\CIMG3365  w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647067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8006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НОВИНИ З УРОКІВ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Documents and Settings\User\Рабочий стол\тет петр фото\CIMG0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7000924" cy="538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79</Words>
  <Application>Microsoft Office PowerPoint</Application>
  <PresentationFormat>Экран (4:3)</PresentationFormat>
  <Paragraphs>20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Изящная</vt:lpstr>
      <vt:lpstr>А МИ - ОСЬ ТАКІ!</vt:lpstr>
      <vt:lpstr>ПЕРШЕ ВЕРЕСНЯ</vt:lpstr>
      <vt:lpstr>УРОК МИРУ</vt:lpstr>
      <vt:lpstr>ДЕНЬ УЧИТЕЛЯ</vt:lpstr>
      <vt:lpstr>ПІДГОТОВКА ДО СВЯТА ОСЕНІ</vt:lpstr>
      <vt:lpstr>ПІДГОТОВКА ДО СВЯТА ОСЕНІ</vt:lpstr>
      <vt:lpstr>Підготовка до свята Духовної республіки “відродження”</vt:lpstr>
      <vt:lpstr>СВЯТО УКРАЇНСЬКОЇ МОВИ</vt:lpstr>
      <vt:lpstr>НОВИНИ З УРОКІВ</vt:lpstr>
      <vt:lpstr>НОВИНИ З УРОКІВ</vt:lpstr>
      <vt:lpstr>НОВИНИ З УРОКІВ</vt:lpstr>
      <vt:lpstr>НОВИНИ З УРОКІВ</vt:lpstr>
      <vt:lpstr>УЧАСНИК РАЙОННОЇ ОЛІМПІАДИ З МАТЕМАТИКИ           2015</vt:lpstr>
      <vt:lpstr>УЧАСНИКИ РАЙОННОЇ ОЛІМПІАДИ З УКРАЇНСЬКОЇ МОВИ              2015</vt:lpstr>
      <vt:lpstr>УЧАСНИКИ РАЙОННОО КОНКУРСУ ЗНАВЦІВ  УКРАЇНСЬКОЇ МОВИ  ІМ.  П. ЯЦИКА              2015</vt:lpstr>
      <vt:lpstr>ГРА “БОБЕР”</vt:lpstr>
      <vt:lpstr>ГРА “БОБЕР”</vt:lpstr>
      <vt:lpstr>ДЕНЬ СВЯТОГО МИКОЛАЯ</vt:lpstr>
      <vt:lpstr>АКЦІЯ “ЯЛИНКА”</vt:lpstr>
      <vt:lpstr>Слайд 20</vt:lpstr>
      <vt:lpstr>Слайд 21</vt:lpstr>
      <vt:lpstr>НАША ТВОРЧІСТЬ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USER2015</cp:lastModifiedBy>
  <cp:revision>15</cp:revision>
  <dcterms:modified xsi:type="dcterms:W3CDTF">2015-12-21T06:18:22Z</dcterms:modified>
</cp:coreProperties>
</file>