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sldIdLst>
    <p:sldId id="256" r:id="rId2"/>
    <p:sldId id="257" r:id="rId3"/>
    <p:sldId id="279" r:id="rId4"/>
    <p:sldId id="282" r:id="rId5"/>
    <p:sldId id="290" r:id="rId6"/>
    <p:sldId id="300" r:id="rId7"/>
    <p:sldId id="280" r:id="rId8"/>
    <p:sldId id="284" r:id="rId9"/>
    <p:sldId id="301" r:id="rId10"/>
    <p:sldId id="299" r:id="rId11"/>
    <p:sldId id="302" r:id="rId12"/>
    <p:sldId id="303" r:id="rId13"/>
    <p:sldId id="304" r:id="rId14"/>
    <p:sldId id="305" r:id="rId15"/>
    <p:sldId id="306" r:id="rId16"/>
    <p:sldId id="318" r:id="rId17"/>
    <p:sldId id="319" r:id="rId18"/>
    <p:sldId id="320" r:id="rId19"/>
    <p:sldId id="307" r:id="rId20"/>
    <p:sldId id="308" r:id="rId21"/>
    <p:sldId id="309" r:id="rId22"/>
    <p:sldId id="312" r:id="rId23"/>
    <p:sldId id="315" r:id="rId24"/>
    <p:sldId id="317" r:id="rId25"/>
    <p:sldId id="31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495CD4CA-73C8-48F9-AB44-9B048B0E7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2FB3C-07E4-4F7B-BCA7-24D970F92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1B4C-529C-4900-A51D-258D9AE50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3D39C-8252-43FE-A9CB-851E24F4A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2DB4-27D8-4DFC-BC9B-61392FD6A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40A5-AA79-4083-AC97-42CCC72AC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6001-4BF1-4866-8B18-0E9A015FE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C5CC-D65A-41D6-A19B-7CC088CDD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6A8D6-5A2B-407B-8710-D7CDA5394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A0CE-C210-46AC-8ED9-C05147D4C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B003C-93DA-4EF5-87A9-DE947C8AA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09114-2FD3-42D3-A7E2-F50782DE9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pic>
          <p:nvPicPr>
            <p:cNvPr id="1033" name="Picture 4" descr="minispir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BA583F5-8F6D-42E4-B8D2-7092C0EFE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081088" y="476250"/>
          <a:ext cx="104457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lip" r:id="rId3" imgW="642600" imgH="1134360" progId="">
                  <p:embed/>
                </p:oleObj>
              </mc:Choice>
              <mc:Fallback>
                <p:oleObj name="Clip" r:id="rId3" imgW="642600" imgH="1134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76250"/>
                        <a:ext cx="1044575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5734050"/>
            <a:ext cx="1223962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900113" y="514350"/>
            <a:ext cx="7993062" cy="74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kumimoji="1"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kumimoji="1"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kumimoji="1" lang="uk-UA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Молочний шоколад: корисно чи шкідливо?</a:t>
            </a:r>
            <a:endParaRPr kumimoji="1" lang="ru-RU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kumimoji="1" lang="ru-RU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800" b="1" dirty="0">
                <a:solidFill>
                  <a:schemeClr val="accent2"/>
                </a:solidFill>
              </a:rPr>
              <a:t>Автор. </a:t>
            </a:r>
            <a:r>
              <a:rPr lang="ru-RU" sz="2800" b="1" dirty="0" err="1">
                <a:solidFill>
                  <a:schemeClr val="accent2"/>
                </a:solidFill>
              </a:rPr>
              <a:t>Краснянський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Едуард</a:t>
            </a:r>
            <a:endParaRPr lang="ru-RU" sz="2800" b="1" dirty="0">
              <a:solidFill>
                <a:schemeClr val="accent2"/>
              </a:solidFill>
            </a:endParaRPr>
          </a:p>
          <a:p>
            <a:pPr eaLnBrk="0" hangingPunct="0"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   </a:t>
            </a:r>
            <a:r>
              <a:rPr lang="en-US" sz="2800" b="1" dirty="0">
                <a:solidFill>
                  <a:schemeClr val="accent2"/>
                </a:solidFill>
              </a:rPr>
              <a:t>  </a:t>
            </a:r>
            <a:r>
              <a:rPr lang="ru-RU" sz="2800" b="1" dirty="0">
                <a:solidFill>
                  <a:schemeClr val="accent2"/>
                </a:solidFill>
              </a:rPr>
              <a:t>Учитель </a:t>
            </a:r>
            <a:r>
              <a:rPr lang="ru-RU" sz="2800" b="1" dirty="0" err="1">
                <a:solidFill>
                  <a:schemeClr val="accent2"/>
                </a:solidFill>
              </a:rPr>
              <a:t>хімії</a:t>
            </a:r>
            <a:r>
              <a:rPr lang="uk-UA" sz="2800" b="1" dirty="0">
                <a:solidFill>
                  <a:schemeClr val="accent2"/>
                </a:solidFill>
              </a:rPr>
              <a:t>.</a:t>
            </a:r>
            <a:r>
              <a:rPr lang="ru-RU" sz="2800" b="1" dirty="0">
                <a:solidFill>
                  <a:schemeClr val="accent2"/>
                </a:solidFill>
              </a:rPr>
              <a:t>                              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chemeClr val="accent2"/>
                </a:solidFill>
              </a:rPr>
              <a:t>                       </a:t>
            </a:r>
            <a:r>
              <a:rPr lang="uk-UA" sz="2800" b="1" dirty="0" err="1">
                <a:solidFill>
                  <a:schemeClr val="accent2"/>
                </a:solidFill>
              </a:rPr>
              <a:t>Харковенко</a:t>
            </a:r>
            <a:r>
              <a:rPr lang="uk-UA" sz="2800" b="1" dirty="0">
                <a:solidFill>
                  <a:schemeClr val="accent2"/>
                </a:solidFill>
              </a:rPr>
              <a:t> Тетяна Петрівна</a:t>
            </a:r>
            <a:endParaRPr lang="ru-RU" sz="2800" b="1" dirty="0">
              <a:solidFill>
                <a:schemeClr val="accent2"/>
              </a:solidFill>
            </a:endParaRPr>
          </a:p>
          <a:p>
            <a:pPr algn="ctr" eaLnBrk="0" hangingPunct="0">
              <a:defRPr/>
            </a:pPr>
            <a:endParaRPr lang="ru-RU" sz="2800" b="1" dirty="0">
              <a:solidFill>
                <a:schemeClr val="accent2"/>
              </a:solidFill>
            </a:endParaRPr>
          </a:p>
          <a:p>
            <a:pPr algn="ctr" eaLnBrk="0" hangingPunct="0">
              <a:defRPr/>
            </a:pPr>
            <a:endParaRPr lang="ru-RU" sz="2800" b="1" dirty="0">
              <a:solidFill>
                <a:schemeClr val="accent2"/>
              </a:solidFill>
            </a:endParaRPr>
          </a:p>
          <a:p>
            <a:pPr algn="ctr" eaLnBrk="0" hangingPunct="0"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uk-UA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Баштанків</a:t>
            </a:r>
            <a:r>
              <a:rPr lang="uk-UA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2016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dirty="0"/>
          </a:p>
          <a:p>
            <a:pPr algn="ctr" eaLnBrk="0" hangingPunct="0">
              <a:spcBef>
                <a:spcPct val="50000"/>
              </a:spcBef>
              <a:defRPr/>
            </a:pPr>
            <a:endParaRPr lang="ru-RU" sz="3600" b="1" dirty="0"/>
          </a:p>
        </p:txBody>
      </p:sp>
      <p:pic>
        <p:nvPicPr>
          <p:cNvPr id="3083" name="Picture 12" descr="14975841_197124960737744_1047467545_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4508500"/>
            <a:ext cx="3384550" cy="190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ChangeArrowheads="1"/>
          </p:cNvSpPr>
          <p:nvPr/>
        </p:nvSpPr>
        <p:spPr bwMode="auto">
          <a:xfrm>
            <a:off x="1258888" y="908050"/>
            <a:ext cx="67691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ru-RU" b="1">
                <a:solidFill>
                  <a:schemeClr val="tx2"/>
                </a:solidFill>
              </a:rPr>
              <a:t>Окрім аналогів натурального какао -</a:t>
            </a:r>
            <a:r>
              <a:rPr lang="uk-UA" b="1">
                <a:solidFill>
                  <a:schemeClr val="tx2"/>
                </a:solidFill>
              </a:rPr>
              <a:t> </a:t>
            </a:r>
            <a:r>
              <a:rPr lang="ru-RU" b="1">
                <a:solidFill>
                  <a:schemeClr val="tx2"/>
                </a:solidFill>
              </a:rPr>
              <a:t>масла існують і синтезовані замінники: соняшникова, оливкова, соєва, пальмова олії. Продукти, виготовлені на їх основі, теж смачні, тільки смак у них інший і називати їх шоколадом ніяк не можна. По суті, у них є свої правильні найменування: </a:t>
            </a:r>
            <a:r>
              <a:rPr lang="uk-UA" b="1">
                <a:solidFill>
                  <a:schemeClr val="tx2"/>
                </a:solidFill>
              </a:rPr>
              <a:t>«</a:t>
            </a:r>
            <a:r>
              <a:rPr lang="ru-RU" b="1">
                <a:solidFill>
                  <a:schemeClr val="tx2"/>
                </a:solidFill>
              </a:rPr>
              <a:t>кондитерська плитка</a:t>
            </a:r>
            <a:r>
              <a:rPr lang="uk-UA" b="1">
                <a:solidFill>
                  <a:schemeClr val="tx2"/>
                </a:solidFill>
              </a:rPr>
              <a:t>»</a:t>
            </a:r>
            <a:r>
              <a:rPr lang="ru-RU" b="1">
                <a:solidFill>
                  <a:schemeClr val="tx2"/>
                </a:solidFill>
              </a:rPr>
              <a:t> і </a:t>
            </a:r>
            <a:r>
              <a:rPr lang="uk-UA" b="1">
                <a:solidFill>
                  <a:schemeClr val="tx2"/>
                </a:solidFill>
              </a:rPr>
              <a:t>«</a:t>
            </a:r>
            <a:r>
              <a:rPr lang="ru-RU" b="1">
                <a:solidFill>
                  <a:schemeClr val="tx2"/>
                </a:solidFill>
              </a:rPr>
              <a:t>солодка плитка</a:t>
            </a:r>
            <a:r>
              <a:rPr lang="uk-UA" b="1">
                <a:solidFill>
                  <a:schemeClr val="tx2"/>
                </a:solidFill>
              </a:rPr>
              <a:t>»</a:t>
            </a:r>
            <a:r>
              <a:rPr lang="ru-RU" b="1">
                <a:solidFill>
                  <a:schemeClr val="tx2"/>
                </a:solidFill>
              </a:rPr>
              <a:t>.                                                       Якщо замість какао - масла до складу ласощів входять гідрогенізованні жири або рослинні масла, не сумнівайтеся: перед вами просто солодка плитка. Вона має право на життя, але повинна продаватися тільки під своєю власною назвою і за ціною більш низької, ніж шоколад.</a:t>
            </a:r>
            <a:r>
              <a:rPr lang="ru-RU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2411413" y="836613"/>
            <a:ext cx="4676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000" b="1">
                <a:solidFill>
                  <a:schemeClr val="accent2"/>
                </a:solidFill>
              </a:rPr>
              <a:t>Шоколад і здоров'я</a:t>
            </a:r>
          </a:p>
        </p:txBody>
      </p:sp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1042988" y="1844675"/>
            <a:ext cx="77057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На думку вчених, шоколад може бути вельми корисний для здоров'я.</a:t>
            </a:r>
            <a:endParaRPr lang="uk-UA" sz="2000" b="1">
              <a:solidFill>
                <a:schemeClr val="tx2"/>
              </a:solidFill>
            </a:endParaRPr>
          </a:p>
          <a:p>
            <a:pPr eaLnBrk="0" hangingPunct="0"/>
            <a:r>
              <a:rPr lang="uk-UA" sz="2000" b="1">
                <a:solidFill>
                  <a:schemeClr val="tx2"/>
                </a:solidFill>
              </a:rPr>
              <a:t>А</a:t>
            </a:r>
            <a:r>
              <a:rPr lang="ru-RU" sz="2000" b="1">
                <a:solidFill>
                  <a:schemeClr val="tx2"/>
                </a:solidFill>
              </a:rPr>
              <a:t>нтиоксиданти, що містяться в какао-бобах, а значить, і в шоколаді, допомагають зберегти здоров'я серця і судин. </a:t>
            </a:r>
          </a:p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Перешкоджаючи утворенню тромбів в крові, вони покращують кровообіг</a:t>
            </a:r>
            <a:r>
              <a:rPr lang="uk-UA" sz="2000" b="1">
                <a:solidFill>
                  <a:schemeClr val="tx2"/>
                </a:solidFill>
              </a:rPr>
              <a:t>.</a:t>
            </a:r>
          </a:p>
          <a:p>
            <a:pPr eaLnBrk="0" hangingPunct="0"/>
            <a:r>
              <a:rPr lang="uk-UA" sz="2000" b="1">
                <a:solidFill>
                  <a:schemeClr val="tx2"/>
                </a:solidFill>
              </a:rPr>
              <a:t>Дослідження показали, що любителі шоколаду рідше страждають такими захворюваннями як виразка шлунка, сінна лихоманка, мають в цілому більш високий  імунітет.</a:t>
            </a:r>
          </a:p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Ряд експериментів дозволив вченим зробити висновок, що помірне вживання шоколаду може продовжити життя людини на рік.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04813"/>
            <a:ext cx="1450975" cy="108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971550" y="692150"/>
            <a:ext cx="81724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Шоколад стимулює викид так званих гормонів щастя - ендорфінів. Впливаючи на центр задоволення, вони покращують настрій людини. Ось чому багато жінок так люблять заїдати поганий настрій шоколадкою!</a:t>
            </a:r>
          </a:p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Надаючи </a:t>
            </a:r>
            <a:r>
              <a:rPr lang="uk-UA" sz="2000" b="1">
                <a:solidFill>
                  <a:schemeClr val="tx2"/>
                </a:solidFill>
              </a:rPr>
              <a:t>бадьорості</a:t>
            </a:r>
            <a:r>
              <a:rPr lang="ru-RU" sz="2000" b="1">
                <a:solidFill>
                  <a:schemeClr val="tx2"/>
                </a:solidFill>
              </a:rPr>
              <a:t>, шоколад містить менше кофеїну, ніж кава</a:t>
            </a:r>
            <a:r>
              <a:rPr lang="uk-UA" sz="2000" b="1">
                <a:solidFill>
                  <a:schemeClr val="tx2"/>
                </a:solidFill>
              </a:rPr>
              <a:t>.</a:t>
            </a:r>
          </a:p>
          <a:p>
            <a:pPr eaLnBrk="0" hangingPunct="0"/>
            <a:r>
              <a:rPr lang="uk-UA" sz="2000" b="1">
                <a:solidFill>
                  <a:schemeClr val="tx2"/>
                </a:solidFill>
              </a:rPr>
              <a:t>Крім какао- бобів, до складу шоколаду входять білок, кальцій, магній, залізо, а також вітаміни </a:t>
            </a:r>
            <a:r>
              <a:rPr lang="ru-RU" sz="2000" b="1">
                <a:solidFill>
                  <a:schemeClr val="tx2"/>
                </a:solidFill>
              </a:rPr>
              <a:t>A</a:t>
            </a:r>
            <a:r>
              <a:rPr lang="uk-UA" sz="2000" b="1">
                <a:solidFill>
                  <a:schemeClr val="tx2"/>
                </a:solidFill>
              </a:rPr>
              <a:t>, </a:t>
            </a:r>
            <a:r>
              <a:rPr lang="ru-RU" sz="2000" b="1">
                <a:solidFill>
                  <a:schemeClr val="tx2"/>
                </a:solidFill>
              </a:rPr>
              <a:t>B</a:t>
            </a:r>
            <a:r>
              <a:rPr lang="uk-UA" sz="2000" b="1">
                <a:solidFill>
                  <a:schemeClr val="tx2"/>
                </a:solidFill>
              </a:rPr>
              <a:t> і Е.</a:t>
            </a:r>
          </a:p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Шоколад дуже калорійний, але більша частина його калорійності представлена «корисним» холестерином, яке зберігає здоров'я</a:t>
            </a:r>
          </a:p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 судин</a:t>
            </a:r>
            <a:r>
              <a:rPr lang="uk-UA" sz="2000" b="1">
                <a:solidFill>
                  <a:schemeClr val="tx2"/>
                </a:solidFill>
              </a:rPr>
              <a:t>.</a:t>
            </a:r>
            <a:endParaRPr lang="ru-RU" sz="2000" b="1">
              <a:solidFill>
                <a:schemeClr val="tx2"/>
              </a:solidFill>
            </a:endParaRPr>
          </a:p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Харчові добавки додають в шоколад деякі виробники. Варто звернути увагу, що є добавки, небезпечні для здоров'я. </a:t>
            </a:r>
          </a:p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Алергія</a:t>
            </a:r>
            <a:r>
              <a:rPr lang="uk-UA" sz="2000" b="1">
                <a:solidFill>
                  <a:schemeClr val="tx2"/>
                </a:solidFill>
              </a:rPr>
              <a:t> - </a:t>
            </a:r>
            <a:r>
              <a:rPr lang="de-DE" sz="2000" b="1">
                <a:solidFill>
                  <a:schemeClr val="tx2"/>
                </a:solidFill>
              </a:rPr>
              <a:t>E171, E173, E320, E322</a:t>
            </a:r>
            <a:r>
              <a:rPr lang="uk-UA" sz="2000" b="1">
                <a:solidFill>
                  <a:schemeClr val="tx2"/>
                </a:solidFill>
              </a:rPr>
              <a:t>. </a:t>
            </a:r>
          </a:p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Онкологічнізахворювання</a:t>
            </a:r>
            <a:r>
              <a:rPr lang="de-DE" sz="2000" b="1">
                <a:solidFill>
                  <a:schemeClr val="tx2"/>
                </a:solidFill>
              </a:rPr>
              <a:t> </a:t>
            </a:r>
            <a:r>
              <a:rPr lang="uk-UA" sz="2000" b="1">
                <a:solidFill>
                  <a:schemeClr val="tx2"/>
                </a:solidFill>
              </a:rPr>
              <a:t> - </a:t>
            </a:r>
            <a:r>
              <a:rPr lang="de-DE" sz="2000" b="1">
                <a:solidFill>
                  <a:schemeClr val="tx2"/>
                </a:solidFill>
              </a:rPr>
              <a:t>E121, E123, E125, E213, E214, E215, E217, E240</a:t>
            </a:r>
            <a:r>
              <a:rPr lang="uk-UA" sz="2000" b="1">
                <a:solidFill>
                  <a:schemeClr val="tx2"/>
                </a:solidFill>
              </a:rPr>
              <a:t>. </a:t>
            </a:r>
          </a:p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Захворювання</a:t>
            </a:r>
            <a:r>
              <a:rPr lang="uk-UA" sz="2000" b="1">
                <a:solidFill>
                  <a:schemeClr val="tx2"/>
                </a:solidFill>
              </a:rPr>
              <a:t>   </a:t>
            </a:r>
            <a:r>
              <a:rPr lang="ru-RU" sz="2000" b="1">
                <a:solidFill>
                  <a:schemeClr val="tx2"/>
                </a:solidFill>
              </a:rPr>
              <a:t>печінки</a:t>
            </a:r>
            <a:r>
              <a:rPr lang="de-DE" sz="2000" b="1">
                <a:solidFill>
                  <a:schemeClr val="tx2"/>
                </a:solidFill>
              </a:rPr>
              <a:t> </a:t>
            </a:r>
            <a:r>
              <a:rPr lang="ru-RU" sz="2000" b="1">
                <a:solidFill>
                  <a:schemeClr val="tx2"/>
                </a:solidFill>
              </a:rPr>
              <a:t>та</a:t>
            </a:r>
            <a:r>
              <a:rPr lang="de-DE" sz="2000" b="1">
                <a:solidFill>
                  <a:schemeClr val="tx2"/>
                </a:solidFill>
              </a:rPr>
              <a:t> </a:t>
            </a:r>
            <a:r>
              <a:rPr lang="ru-RU" sz="2000" b="1">
                <a:solidFill>
                  <a:schemeClr val="tx2"/>
                </a:solidFill>
              </a:rPr>
              <a:t>нирок</a:t>
            </a:r>
            <a:r>
              <a:rPr lang="uk-UA" sz="2000" b="1">
                <a:solidFill>
                  <a:schemeClr val="tx2"/>
                </a:solidFill>
              </a:rPr>
              <a:t>  - </a:t>
            </a:r>
            <a:r>
              <a:rPr lang="de-DE" sz="2000" b="1">
                <a:solidFill>
                  <a:schemeClr val="tx2"/>
                </a:solidFill>
              </a:rPr>
              <a:t> E171, E173, E226, E463, E464, E465</a:t>
            </a:r>
            <a:r>
              <a:rPr lang="uk-UA" sz="2000" b="1">
                <a:solidFill>
                  <a:schemeClr val="tx2"/>
                </a:solidFill>
              </a:rPr>
              <a:t>.</a:t>
            </a:r>
            <a:endParaRPr lang="ru-RU" sz="2000" b="1">
              <a:solidFill>
                <a:schemeClr val="tx2"/>
              </a:solidFill>
            </a:endParaRPr>
          </a:p>
        </p:txBody>
      </p:sp>
      <p:pic>
        <p:nvPicPr>
          <p:cNvPr id="26626" name="Picture 55" descr="zakaz-HP-630-Notebook-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818496">
            <a:off x="7857752" y="5871369"/>
            <a:ext cx="963613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900113" y="404813"/>
            <a:ext cx="79930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2000" b="1">
                <a:solidFill>
                  <a:schemeClr val="tx2"/>
                </a:solidFill>
              </a:rPr>
              <a:t>Шоколад активно стимулює мозкову діяльність, саме тому студентам і школярам рекомендується перед важливими іспитами, заліками і контрольними вживати шоколад. </a:t>
            </a:r>
          </a:p>
          <a:p>
            <a:pPr eaLnBrk="0" hangingPunct="0"/>
            <a:r>
              <a:rPr lang="uk-UA" sz="2000" b="1">
                <a:solidFill>
                  <a:schemeClr val="tx2"/>
                </a:solidFill>
              </a:rPr>
              <a:t>Какао, що входить до складу шоколаду, добре  впливає  на імунну систему. Аромат шоколаду сприятливо впливає на психіку людини. Шоколад не є причиною появи карієсу, оскільки в ньому містяться фосфати, танін і фтор. А вони тільки укріплюють зуби. Так, звичайно, якщо ви з'їсте велику кількість цукерок, то карієсу вам не минути.</a:t>
            </a:r>
            <a:endParaRPr lang="ru-RU" sz="2000" b="1">
              <a:solidFill>
                <a:schemeClr val="tx2"/>
              </a:solidFill>
            </a:endParaRPr>
          </a:p>
          <a:p>
            <a:pPr eaLnBrk="0" hangingPunct="0"/>
            <a:endParaRPr lang="uk-UA" sz="2000" b="1">
              <a:solidFill>
                <a:schemeClr val="tx2"/>
              </a:solidFill>
            </a:endParaRPr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971550" y="3213100"/>
            <a:ext cx="77771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2000" b="1" dirty="0">
                <a:solidFill>
                  <a:schemeClr val="tx2"/>
                </a:solidFill>
              </a:rPr>
              <a:t>Шоколад у деяких людей може викликати головний біль.  Це відбувається через присутність таніну, який також є в червоному вині. Танін провокує звуження судин, через що починається головний біль. Але це, як правило, більше характерно для дорослих. Тому щоб уникнути такої  шкідливої  властивості шоколаду, рекомендується вживати  молочний шоколад.</a:t>
            </a:r>
          </a:p>
          <a:p>
            <a:pPr eaLnBrk="0" hangingPunct="0"/>
            <a:r>
              <a:rPr lang="uk-UA" sz="2000" b="1" dirty="0">
                <a:solidFill>
                  <a:srgbClr val="FF0000"/>
                </a:solidFill>
              </a:rPr>
              <a:t>Отже, </a:t>
            </a:r>
            <a:r>
              <a:rPr lang="uk-UA" sz="2000" b="1" dirty="0">
                <a:solidFill>
                  <a:schemeClr val="tx2"/>
                </a:solidFill>
              </a:rPr>
              <a:t>шоколад дуже корисний і смачний продукт. Завдати шкоди він може лише тим, хто не має почуття міри, страждає алергічними захворюваннями, діабетикам. Просто слід дотримуватися золотої середини.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1668463" y="714375"/>
            <a:ext cx="5989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>
                <a:solidFill>
                  <a:schemeClr val="accent2"/>
                </a:solidFill>
              </a:rPr>
              <a:t>Вимоги  ГОСТу до якості шоколаду</a:t>
            </a:r>
          </a:p>
        </p:txBody>
      </p:sp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971550" y="1700213"/>
            <a:ext cx="7597775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800" b="1" dirty="0" err="1">
                <a:solidFill>
                  <a:schemeClr val="tx2"/>
                </a:solidFill>
              </a:rPr>
              <a:t>Згідно</a:t>
            </a:r>
            <a:r>
              <a:rPr lang="ru-RU" sz="1800" b="1" dirty="0">
                <a:solidFill>
                  <a:schemeClr val="tx2"/>
                </a:solidFill>
              </a:rPr>
              <a:t> з </a:t>
            </a:r>
            <a:r>
              <a:rPr lang="ru-RU" sz="1800" b="1" dirty="0" err="1">
                <a:solidFill>
                  <a:schemeClr val="tx2"/>
                </a:solidFill>
              </a:rPr>
              <a:t>вимогами</a:t>
            </a:r>
            <a:r>
              <a:rPr lang="ru-RU" sz="1800" b="1" dirty="0">
                <a:solidFill>
                  <a:schemeClr val="tx2"/>
                </a:solidFill>
              </a:rPr>
              <a:t> ГОСТу, на </a:t>
            </a:r>
            <a:r>
              <a:rPr lang="ru-RU" sz="1800" b="1" dirty="0" err="1">
                <a:solidFill>
                  <a:schemeClr val="tx2"/>
                </a:solidFill>
              </a:rPr>
              <a:t>загорнутому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шоколаді</a:t>
            </a:r>
            <a:r>
              <a:rPr lang="ru-RU" sz="1800" b="1" dirty="0">
                <a:solidFill>
                  <a:schemeClr val="tx2"/>
                </a:solidFill>
              </a:rPr>
              <a:t> в плитках </a:t>
            </a:r>
            <a:r>
              <a:rPr lang="ru-RU" sz="1800" b="1" dirty="0" err="1">
                <a:solidFill>
                  <a:schemeClr val="tx2"/>
                </a:solidFill>
              </a:rPr>
              <a:t>масою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понад</a:t>
            </a:r>
            <a:r>
              <a:rPr lang="ru-RU" sz="1800" b="1" dirty="0">
                <a:solidFill>
                  <a:schemeClr val="tx2"/>
                </a:solidFill>
              </a:rPr>
              <a:t> 50 </a:t>
            </a:r>
            <a:r>
              <a:rPr lang="ru-RU" sz="1800" b="1" dirty="0" err="1">
                <a:solidFill>
                  <a:schemeClr val="tx2"/>
                </a:solidFill>
              </a:rPr>
              <a:t>грамів</a:t>
            </a:r>
            <a:r>
              <a:rPr lang="ru-RU" sz="1800" b="1" dirty="0">
                <a:solidFill>
                  <a:schemeClr val="tx2"/>
                </a:solidFill>
              </a:rPr>
              <a:t>, </a:t>
            </a:r>
            <a:r>
              <a:rPr lang="ru-RU" sz="1800" b="1" dirty="0" err="1">
                <a:solidFill>
                  <a:schemeClr val="tx2"/>
                </a:solidFill>
              </a:rPr>
              <a:t>має</a:t>
            </a:r>
            <a:r>
              <a:rPr lang="ru-RU" sz="1800" b="1" dirty="0">
                <a:solidFill>
                  <a:schemeClr val="tx2"/>
                </a:solidFill>
              </a:rPr>
              <a:t> бути </a:t>
            </a:r>
            <a:r>
              <a:rPr lang="ru-RU" sz="1800" b="1" dirty="0" err="1">
                <a:solidFill>
                  <a:schemeClr val="tx2"/>
                </a:solidFill>
              </a:rPr>
              <a:t>вказано</a:t>
            </a:r>
            <a:r>
              <a:rPr lang="ru-RU" sz="1800" b="1" dirty="0">
                <a:solidFill>
                  <a:schemeClr val="tx2"/>
                </a:solidFill>
              </a:rPr>
              <a:t>:</a:t>
            </a:r>
            <a:endParaRPr lang="uk-UA" sz="1800" b="1" dirty="0">
              <a:solidFill>
                <a:schemeClr val="tx2"/>
              </a:solidFill>
            </a:endParaRPr>
          </a:p>
          <a:p>
            <a:pPr eaLnBrk="0" hangingPunct="0"/>
            <a:r>
              <a:rPr lang="uk-UA" sz="1800" b="1" dirty="0">
                <a:solidFill>
                  <a:schemeClr val="tx2"/>
                </a:solidFill>
              </a:rPr>
              <a:t>-  т</a:t>
            </a:r>
            <a:r>
              <a:rPr lang="ru-RU" sz="1800" b="1" dirty="0" err="1">
                <a:solidFill>
                  <a:schemeClr val="tx2"/>
                </a:solidFill>
              </a:rPr>
              <a:t>оварний</a:t>
            </a:r>
            <a:r>
              <a:rPr lang="ru-RU" sz="1800" b="1" dirty="0">
                <a:solidFill>
                  <a:schemeClr val="tx2"/>
                </a:solidFill>
              </a:rPr>
              <a:t> знак (</a:t>
            </a:r>
            <a:r>
              <a:rPr lang="ru-RU" sz="1800" b="1" dirty="0" err="1">
                <a:solidFill>
                  <a:schemeClr val="tx2"/>
                </a:solidFill>
              </a:rPr>
              <a:t>якщо</a:t>
            </a:r>
            <a:r>
              <a:rPr lang="ru-RU" sz="1800" b="1" dirty="0">
                <a:solidFill>
                  <a:schemeClr val="tx2"/>
                </a:solidFill>
              </a:rPr>
              <a:t> є); </a:t>
            </a:r>
            <a:r>
              <a:rPr lang="uk-UA" sz="1800" b="1" dirty="0">
                <a:solidFill>
                  <a:schemeClr val="tx2"/>
                </a:solidFill>
              </a:rPr>
              <a:t>в</a:t>
            </a:r>
            <a:r>
              <a:rPr lang="ru-RU" sz="1800" b="1" dirty="0" err="1">
                <a:solidFill>
                  <a:schemeClr val="tx2"/>
                </a:solidFill>
              </a:rPr>
              <a:t>иробник</a:t>
            </a:r>
            <a:r>
              <a:rPr lang="ru-RU" sz="1800" b="1" dirty="0">
                <a:solidFill>
                  <a:schemeClr val="tx2"/>
                </a:solidFill>
              </a:rPr>
              <a:t>; </a:t>
            </a:r>
            <a:r>
              <a:rPr lang="uk-UA" sz="1800" b="1" dirty="0">
                <a:solidFill>
                  <a:schemeClr val="tx2"/>
                </a:solidFill>
              </a:rPr>
              <a:t>й</a:t>
            </a:r>
            <a:r>
              <a:rPr lang="ru-RU" sz="1800" b="1" dirty="0">
                <a:solidFill>
                  <a:schemeClr val="tx2"/>
                </a:solidFill>
              </a:rPr>
              <a:t>ого </a:t>
            </a:r>
            <a:r>
              <a:rPr lang="ru-RU" sz="1800" b="1" dirty="0" err="1">
                <a:solidFill>
                  <a:schemeClr val="tx2"/>
                </a:solidFill>
              </a:rPr>
              <a:t>місце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розташування</a:t>
            </a:r>
            <a:r>
              <a:rPr lang="ru-RU" sz="1800" b="1" dirty="0">
                <a:solidFill>
                  <a:schemeClr val="tx2"/>
                </a:solidFill>
              </a:rPr>
              <a:t>;</a:t>
            </a:r>
            <a:endParaRPr lang="uk-UA" sz="1800" b="1" dirty="0">
              <a:solidFill>
                <a:schemeClr val="tx2"/>
              </a:solidFill>
            </a:endParaRPr>
          </a:p>
          <a:p>
            <a:pPr eaLnBrk="0" hangingPunct="0"/>
            <a:r>
              <a:rPr lang="uk-UA" sz="1800" b="1" dirty="0">
                <a:solidFill>
                  <a:schemeClr val="tx2"/>
                </a:solidFill>
              </a:rPr>
              <a:t>о</a:t>
            </a:r>
            <a:r>
              <a:rPr lang="ru-RU" sz="1800" b="1" dirty="0" err="1">
                <a:solidFill>
                  <a:schemeClr val="tx2"/>
                </a:solidFill>
              </a:rPr>
              <a:t>сновні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компоненти</a:t>
            </a:r>
            <a:r>
              <a:rPr lang="ru-RU" sz="1800" b="1" dirty="0">
                <a:solidFill>
                  <a:schemeClr val="tx2"/>
                </a:solidFill>
              </a:rPr>
              <a:t>; </a:t>
            </a:r>
            <a:r>
              <a:rPr lang="ru-RU" sz="1800" b="1" dirty="0" err="1">
                <a:solidFill>
                  <a:schemeClr val="tx2"/>
                </a:solidFill>
              </a:rPr>
              <a:t>маса</a:t>
            </a:r>
            <a:r>
              <a:rPr lang="ru-RU" sz="1800" b="1" dirty="0">
                <a:solidFill>
                  <a:schemeClr val="tx2"/>
                </a:solidFill>
              </a:rPr>
              <a:t>; дата </a:t>
            </a:r>
            <a:r>
              <a:rPr lang="ru-RU" sz="1800" b="1" dirty="0" err="1">
                <a:solidFill>
                  <a:schemeClr val="tx2"/>
                </a:solidFill>
              </a:rPr>
              <a:t>виготовлення</a:t>
            </a:r>
            <a:r>
              <a:rPr lang="ru-RU" sz="1800" b="1" dirty="0">
                <a:solidFill>
                  <a:schemeClr val="tx2"/>
                </a:solidFill>
              </a:rPr>
              <a:t>; </a:t>
            </a:r>
            <a:r>
              <a:rPr lang="ru-RU" sz="1800" b="1" dirty="0" err="1">
                <a:solidFill>
                  <a:schemeClr val="tx2"/>
                </a:solidFill>
              </a:rPr>
              <a:t>термін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придатності</a:t>
            </a:r>
            <a:r>
              <a:rPr lang="ru-RU" sz="1800" b="1" dirty="0">
                <a:solidFill>
                  <a:schemeClr val="tx2"/>
                </a:solidFill>
              </a:rPr>
              <a:t>;</a:t>
            </a:r>
            <a:endParaRPr lang="uk-UA" sz="1800" b="1" dirty="0">
              <a:solidFill>
                <a:schemeClr val="tx2"/>
              </a:solidFill>
            </a:endParaRPr>
          </a:p>
          <a:p>
            <a:pPr eaLnBrk="0" hangingPunct="0"/>
            <a:r>
              <a:rPr lang="uk-UA" sz="1800" b="1" dirty="0">
                <a:solidFill>
                  <a:schemeClr val="tx2"/>
                </a:solidFill>
              </a:rPr>
              <a:t>в</a:t>
            </a:r>
            <a:r>
              <a:rPr lang="ru-RU" sz="1800" b="1" dirty="0" err="1">
                <a:solidFill>
                  <a:schemeClr val="tx2"/>
                </a:solidFill>
              </a:rPr>
              <a:t>ідомості</a:t>
            </a:r>
            <a:r>
              <a:rPr lang="ru-RU" sz="1800" b="1" dirty="0">
                <a:solidFill>
                  <a:schemeClr val="tx2"/>
                </a:solidFill>
              </a:rPr>
              <a:t> про </a:t>
            </a:r>
            <a:r>
              <a:rPr lang="ru-RU" sz="1800" b="1" dirty="0" err="1">
                <a:solidFill>
                  <a:schemeClr val="tx2"/>
                </a:solidFill>
              </a:rPr>
              <a:t>харчову</a:t>
            </a:r>
            <a:r>
              <a:rPr lang="ru-RU" sz="1800" b="1" dirty="0">
                <a:solidFill>
                  <a:schemeClr val="tx2"/>
                </a:solidFill>
              </a:rPr>
              <a:t> (</a:t>
            </a:r>
            <a:r>
              <a:rPr lang="ru-RU" sz="1800" b="1" dirty="0" err="1">
                <a:solidFill>
                  <a:schemeClr val="tx2"/>
                </a:solidFill>
              </a:rPr>
              <a:t>білки</a:t>
            </a:r>
            <a:r>
              <a:rPr lang="ru-RU" sz="1800" b="1" dirty="0">
                <a:solidFill>
                  <a:schemeClr val="tx2"/>
                </a:solidFill>
              </a:rPr>
              <a:t>, </a:t>
            </a:r>
            <a:r>
              <a:rPr lang="ru-RU" sz="1800" b="1" dirty="0" err="1">
                <a:solidFill>
                  <a:schemeClr val="tx2"/>
                </a:solidFill>
              </a:rPr>
              <a:t>жири</a:t>
            </a:r>
            <a:r>
              <a:rPr lang="ru-RU" sz="1800" b="1" dirty="0">
                <a:solidFill>
                  <a:schemeClr val="tx2"/>
                </a:solidFill>
              </a:rPr>
              <a:t>, </a:t>
            </a:r>
            <a:r>
              <a:rPr lang="ru-RU" sz="1800" b="1" dirty="0" err="1">
                <a:solidFill>
                  <a:schemeClr val="tx2"/>
                </a:solidFill>
              </a:rPr>
              <a:t>вуглеводи</a:t>
            </a:r>
            <a:r>
              <a:rPr lang="ru-RU" sz="1800" b="1" dirty="0">
                <a:solidFill>
                  <a:schemeClr val="tx2"/>
                </a:solidFill>
              </a:rPr>
              <a:t>) та </a:t>
            </a:r>
            <a:r>
              <a:rPr lang="ru-RU" sz="1800" b="1" dirty="0" err="1">
                <a:solidFill>
                  <a:schemeClr val="tx2"/>
                </a:solidFill>
              </a:rPr>
              <a:t>енергетичну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цінність</a:t>
            </a:r>
            <a:r>
              <a:rPr lang="ru-RU" sz="1800" b="1" dirty="0">
                <a:solidFill>
                  <a:schemeClr val="tx2"/>
                </a:solidFill>
              </a:rPr>
              <a:t> в 100 г </a:t>
            </a:r>
            <a:r>
              <a:rPr lang="uk-UA" sz="1800" b="1" dirty="0" smtClean="0">
                <a:solidFill>
                  <a:schemeClr val="tx2"/>
                </a:solidFill>
              </a:rPr>
              <a:t>. </a:t>
            </a:r>
            <a:endParaRPr lang="uk-UA" sz="1800" b="1" dirty="0">
              <a:solidFill>
                <a:schemeClr val="tx2"/>
              </a:solidFill>
            </a:endParaRPr>
          </a:p>
          <a:p>
            <a:pPr eaLnBrk="0" hangingPunct="0"/>
            <a:r>
              <a:rPr lang="ru-RU" sz="1800" b="1" dirty="0">
                <a:solidFill>
                  <a:srgbClr val="FF0000"/>
                </a:solidFill>
              </a:rPr>
              <a:t>Шоколад </a:t>
            </a:r>
            <a:r>
              <a:rPr lang="ru-RU" sz="1800" b="1" dirty="0" err="1">
                <a:solidFill>
                  <a:srgbClr val="FF0000"/>
                </a:solidFill>
              </a:rPr>
              <a:t>обов'язково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chemeClr val="tx2"/>
                </a:solidFill>
              </a:rPr>
              <a:t>повинен бути </a:t>
            </a:r>
            <a:r>
              <a:rPr lang="ru-RU" sz="1800" b="1" dirty="0" err="1">
                <a:solidFill>
                  <a:schemeClr val="tx2"/>
                </a:solidFill>
              </a:rPr>
              <a:t>загорнутий</a:t>
            </a:r>
            <a:r>
              <a:rPr lang="ru-RU" sz="1800" b="1" dirty="0">
                <a:solidFill>
                  <a:schemeClr val="tx2"/>
                </a:solidFill>
              </a:rPr>
              <a:t> у фольгу і </a:t>
            </a:r>
            <a:r>
              <a:rPr lang="ru-RU" sz="1800" b="1" dirty="0" err="1">
                <a:solidFill>
                  <a:schemeClr val="tx2"/>
                </a:solidFill>
              </a:rPr>
              <a:t>художньо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оформлену</a:t>
            </a:r>
            <a:r>
              <a:rPr lang="ru-RU" sz="1800" b="1" dirty="0">
                <a:solidFill>
                  <a:schemeClr val="tx2"/>
                </a:solidFill>
              </a:rPr>
              <a:t> упаковку. </a:t>
            </a: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 err="1" smtClean="0">
                <a:solidFill>
                  <a:schemeClr val="tx2"/>
                </a:solidFill>
              </a:rPr>
              <a:t>Це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охороняє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його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від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шкідливого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впливу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навколишнього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середовища</a:t>
            </a:r>
            <a:r>
              <a:rPr lang="ru-RU" sz="1800" b="1" dirty="0">
                <a:solidFill>
                  <a:schemeClr val="tx2"/>
                </a:solidFill>
              </a:rPr>
              <a:t> (</a:t>
            </a:r>
            <a:r>
              <a:rPr lang="ru-RU" sz="1800" b="1" dirty="0" err="1">
                <a:solidFill>
                  <a:schemeClr val="tx2"/>
                </a:solidFill>
              </a:rPr>
              <a:t>повітря</a:t>
            </a:r>
            <a:r>
              <a:rPr lang="ru-RU" sz="1800" b="1" dirty="0">
                <a:solidFill>
                  <a:schemeClr val="tx2"/>
                </a:solidFill>
              </a:rPr>
              <a:t>, </a:t>
            </a:r>
            <a:r>
              <a:rPr lang="ru-RU" sz="1800" b="1" dirty="0" err="1">
                <a:solidFill>
                  <a:schemeClr val="tx2"/>
                </a:solidFill>
              </a:rPr>
              <a:t>світла</a:t>
            </a:r>
            <a:r>
              <a:rPr lang="ru-RU" sz="1800" b="1" dirty="0">
                <a:solidFill>
                  <a:schemeClr val="tx2"/>
                </a:solidFill>
              </a:rPr>
              <a:t>, </a:t>
            </a:r>
            <a:r>
              <a:rPr lang="ru-RU" sz="1800" b="1" dirty="0" err="1">
                <a:solidFill>
                  <a:schemeClr val="tx2"/>
                </a:solidFill>
              </a:rPr>
              <a:t>вологи</a:t>
            </a:r>
            <a:r>
              <a:rPr lang="ru-RU" sz="1800" b="1" dirty="0">
                <a:solidFill>
                  <a:schemeClr val="tx2"/>
                </a:solidFill>
              </a:rPr>
              <a:t>, </a:t>
            </a:r>
            <a:r>
              <a:rPr lang="ru-RU" sz="1800" b="1" dirty="0" err="1">
                <a:solidFill>
                  <a:schemeClr val="tx2"/>
                </a:solidFill>
              </a:rPr>
              <a:t>забруднення</a:t>
            </a:r>
            <a:r>
              <a:rPr lang="ru-RU" sz="1800" b="1" dirty="0">
                <a:solidFill>
                  <a:schemeClr val="tx2"/>
                </a:solidFill>
              </a:rPr>
              <a:t> і </a:t>
            </a:r>
            <a:r>
              <a:rPr lang="ru-RU" sz="1800" b="1" dirty="0" err="1">
                <a:solidFill>
                  <a:schemeClr val="tx2"/>
                </a:solidFill>
              </a:rPr>
              <a:t>механічних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порушення</a:t>
            </a:r>
            <a:r>
              <a:rPr lang="ru-RU" sz="1800" b="1" dirty="0">
                <a:solidFill>
                  <a:schemeClr val="tx2"/>
                </a:solidFill>
              </a:rPr>
              <a:t>), </a:t>
            </a:r>
            <a:r>
              <a:rPr lang="ru-RU" sz="1800" b="1" dirty="0" err="1">
                <a:solidFill>
                  <a:schemeClr val="tx2"/>
                </a:solidFill>
              </a:rPr>
              <a:t>збільшує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термін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його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споживання</a:t>
            </a:r>
            <a:r>
              <a:rPr lang="ru-RU" sz="1800" b="1" dirty="0">
                <a:solidFill>
                  <a:schemeClr val="tx2"/>
                </a:solidFill>
              </a:rPr>
              <a:t>, а </a:t>
            </a:r>
            <a:r>
              <a:rPr lang="ru-RU" sz="1800" b="1" dirty="0" err="1">
                <a:solidFill>
                  <a:schemeClr val="tx2"/>
                </a:solidFill>
              </a:rPr>
              <a:t>також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надає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привабливого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зовнішнього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вигляду</a:t>
            </a:r>
            <a:r>
              <a:rPr lang="ru-RU" sz="1800" b="1" dirty="0">
                <a:solidFill>
                  <a:schemeClr val="tx2"/>
                </a:solidFill>
              </a:rPr>
              <a:t>. </a:t>
            </a:r>
          </a:p>
          <a:p>
            <a:pPr eaLnBrk="0" hangingPunct="0"/>
            <a:r>
              <a:rPr lang="ru-RU" sz="1800" b="1" dirty="0" err="1">
                <a:solidFill>
                  <a:schemeClr val="accent2"/>
                </a:solidFill>
              </a:rPr>
              <a:t>Ознаки</a:t>
            </a:r>
            <a:r>
              <a:rPr lang="ru-RU" sz="1800" b="1" dirty="0">
                <a:solidFill>
                  <a:schemeClr val="accent2"/>
                </a:solidFill>
              </a:rPr>
              <a:t> </a:t>
            </a:r>
            <a:r>
              <a:rPr lang="ru-RU" sz="1800" b="1" dirty="0" err="1">
                <a:solidFill>
                  <a:schemeClr val="accent2"/>
                </a:solidFill>
              </a:rPr>
              <a:t>якісного</a:t>
            </a:r>
            <a:r>
              <a:rPr lang="ru-RU" sz="1800" b="1" dirty="0">
                <a:solidFill>
                  <a:schemeClr val="accent2"/>
                </a:solidFill>
              </a:rPr>
              <a:t> шоколаду:</a:t>
            </a:r>
            <a:r>
              <a:rPr lang="uk-UA" sz="1800" b="1" dirty="0">
                <a:solidFill>
                  <a:schemeClr val="tx2"/>
                </a:solidFill>
              </a:rPr>
              <a:t> я</a:t>
            </a:r>
            <a:r>
              <a:rPr lang="ru-RU" sz="1800" b="1" dirty="0" err="1">
                <a:solidFill>
                  <a:schemeClr val="tx2"/>
                </a:solidFill>
              </a:rPr>
              <a:t>кісний</a:t>
            </a:r>
            <a:r>
              <a:rPr lang="ru-RU" sz="1800" b="1" dirty="0">
                <a:solidFill>
                  <a:schemeClr val="tx2"/>
                </a:solidFill>
              </a:rPr>
              <a:t> шоколад </a:t>
            </a:r>
            <a:r>
              <a:rPr lang="ru-RU" sz="1800" b="1" dirty="0" err="1">
                <a:solidFill>
                  <a:schemeClr val="tx2"/>
                </a:solidFill>
              </a:rPr>
              <a:t>виробляється</a:t>
            </a:r>
            <a:r>
              <a:rPr lang="ru-RU" sz="1800" b="1" dirty="0">
                <a:solidFill>
                  <a:schemeClr val="tx2"/>
                </a:solidFill>
              </a:rPr>
              <a:t> з какао-</a:t>
            </a:r>
            <a:r>
              <a:rPr lang="ru-RU" sz="1800" b="1" dirty="0" err="1">
                <a:solidFill>
                  <a:schemeClr val="tx2"/>
                </a:solidFill>
              </a:rPr>
              <a:t>бобів</a:t>
            </a:r>
            <a:r>
              <a:rPr lang="ru-RU" sz="1800" b="1" dirty="0">
                <a:solidFill>
                  <a:schemeClr val="tx2"/>
                </a:solidFill>
              </a:rPr>
              <a:t> і не </a:t>
            </a:r>
            <a:r>
              <a:rPr lang="ru-RU" sz="1800" b="1" dirty="0" err="1">
                <a:solidFill>
                  <a:schemeClr val="tx2"/>
                </a:solidFill>
              </a:rPr>
              <a:t>може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зберігатися</a:t>
            </a:r>
            <a:r>
              <a:rPr lang="ru-RU" sz="1800" b="1" dirty="0">
                <a:solidFill>
                  <a:schemeClr val="tx2"/>
                </a:solidFill>
              </a:rPr>
              <a:t> до</a:t>
            </a:r>
            <a:r>
              <a:rPr lang="uk-UA" sz="1800" b="1" dirty="0">
                <a:solidFill>
                  <a:schemeClr val="tx2"/>
                </a:solidFill>
              </a:rPr>
              <a:t>в</a:t>
            </a:r>
            <a:r>
              <a:rPr lang="ru-RU" sz="1800" b="1" dirty="0" err="1">
                <a:solidFill>
                  <a:schemeClr val="tx2"/>
                </a:solidFill>
              </a:rPr>
              <a:t>го</a:t>
            </a:r>
            <a:r>
              <a:rPr lang="ru-RU" sz="1800" b="1" dirty="0">
                <a:solidFill>
                  <a:schemeClr val="tx2"/>
                </a:solidFill>
              </a:rPr>
              <a:t>.</a:t>
            </a:r>
            <a:r>
              <a:rPr lang="uk-UA" sz="1800" b="1" dirty="0">
                <a:solidFill>
                  <a:schemeClr val="tx2"/>
                </a:solidFill>
              </a:rPr>
              <a:t> </a:t>
            </a:r>
            <a:r>
              <a:rPr lang="ru-RU" sz="1800" b="1" dirty="0">
                <a:solidFill>
                  <a:schemeClr val="tx2"/>
                </a:solidFill>
              </a:rPr>
              <a:t>У </a:t>
            </a:r>
            <a:r>
              <a:rPr lang="ru-RU" sz="1800" b="1" dirty="0" err="1">
                <a:solidFill>
                  <a:schemeClr val="tx2"/>
                </a:solidFill>
              </a:rPr>
              <a:t>нього</a:t>
            </a:r>
            <a:r>
              <a:rPr lang="ru-RU" sz="1800" b="1" dirty="0">
                <a:solidFill>
                  <a:schemeClr val="tx2"/>
                </a:solidFill>
              </a:rPr>
              <a:t> повинна бути гладка </a:t>
            </a:r>
            <a:r>
              <a:rPr lang="ru-RU" sz="1800" b="1" dirty="0" err="1">
                <a:solidFill>
                  <a:schemeClr val="tx2"/>
                </a:solidFill>
              </a:rPr>
              <a:t>блискуча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поверхня</a:t>
            </a:r>
            <a:r>
              <a:rPr lang="ru-RU" sz="1800" b="1" dirty="0">
                <a:solidFill>
                  <a:schemeClr val="tx2"/>
                </a:solidFill>
              </a:rPr>
              <a:t>, а при </a:t>
            </a:r>
            <a:r>
              <a:rPr lang="ru-RU" sz="1800" b="1" dirty="0" err="1">
                <a:solidFill>
                  <a:schemeClr val="tx2"/>
                </a:solidFill>
              </a:rPr>
              <a:t>розломі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чітко</a:t>
            </a:r>
            <a:r>
              <a:rPr lang="ru-RU" sz="1800" b="1" dirty="0">
                <a:solidFill>
                  <a:schemeClr val="tx2"/>
                </a:solidFill>
              </a:rPr>
              <a:t> видна </a:t>
            </a:r>
            <a:r>
              <a:rPr lang="ru-RU" sz="1800" b="1" dirty="0" err="1">
                <a:solidFill>
                  <a:schemeClr val="tx2"/>
                </a:solidFill>
              </a:rPr>
              <a:t>бл</a:t>
            </a:r>
            <a:r>
              <a:rPr lang="uk-UA" sz="1800" b="1" dirty="0" err="1">
                <a:solidFill>
                  <a:schemeClr val="tx2"/>
                </a:solidFill>
              </a:rPr>
              <a:t>іднота</a:t>
            </a:r>
            <a:r>
              <a:rPr lang="ru-RU" sz="1800" b="1" dirty="0">
                <a:solidFill>
                  <a:schemeClr val="tx2"/>
                </a:solidFill>
              </a:rPr>
              <a:t>.</a:t>
            </a:r>
            <a:r>
              <a:rPr lang="uk-UA" dirty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714375" y="542925"/>
            <a:ext cx="7788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accent2"/>
                </a:solidFill>
              </a:rPr>
              <a:t>Методика виконання експериментів</a:t>
            </a:r>
          </a:p>
        </p:txBody>
      </p:sp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1116013" y="1773238"/>
            <a:ext cx="70913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uk-UA" b="1">
                <a:solidFill>
                  <a:schemeClr val="tx2"/>
                </a:solidFill>
              </a:rPr>
              <a:t>В своїй роботі я досліджував  якість   популярних марок молочного шоколаду, а саме: молочного  шоколаду </a:t>
            </a:r>
            <a:r>
              <a:rPr lang="uk-UA" b="1">
                <a:solidFill>
                  <a:schemeClr val="accent2"/>
                </a:solidFill>
              </a:rPr>
              <a:t>«Корона»,</a:t>
            </a:r>
            <a:r>
              <a:rPr lang="uk-UA" b="1">
                <a:solidFill>
                  <a:schemeClr val="tx2"/>
                </a:solidFill>
              </a:rPr>
              <a:t> ЗАТ «Крафт Фудз Україна»; молочного шоколаду </a:t>
            </a:r>
            <a:r>
              <a:rPr lang="uk-UA" b="1">
                <a:solidFill>
                  <a:schemeClr val="accent2"/>
                </a:solidFill>
              </a:rPr>
              <a:t>«Світоч»,</a:t>
            </a:r>
            <a:r>
              <a:rPr lang="uk-UA" b="1">
                <a:solidFill>
                  <a:schemeClr val="tx2"/>
                </a:solidFill>
              </a:rPr>
              <a:t> «</a:t>
            </a:r>
            <a:r>
              <a:rPr lang="ru-RU" b="1">
                <a:solidFill>
                  <a:schemeClr val="tx2"/>
                </a:solidFill>
              </a:rPr>
              <a:t>Nestle</a:t>
            </a:r>
            <a:r>
              <a:rPr lang="uk-UA" b="1">
                <a:solidFill>
                  <a:schemeClr val="tx2"/>
                </a:solidFill>
              </a:rPr>
              <a:t>»,   ЗАТ «Львівська кондитерська фірма Світоч», ТМ </a:t>
            </a:r>
            <a:r>
              <a:rPr lang="ru-RU" b="1">
                <a:solidFill>
                  <a:schemeClr val="tx2"/>
                </a:solidFill>
              </a:rPr>
              <a:t>Nestle</a:t>
            </a:r>
            <a:r>
              <a:rPr lang="uk-UA" b="1">
                <a:solidFill>
                  <a:schemeClr val="tx2"/>
                </a:solidFill>
              </a:rPr>
              <a:t>; молочного шоколаду </a:t>
            </a:r>
            <a:r>
              <a:rPr lang="uk-UA" b="1">
                <a:solidFill>
                  <a:schemeClr val="accent2"/>
                </a:solidFill>
              </a:rPr>
              <a:t>«Любимов»,</a:t>
            </a:r>
            <a:r>
              <a:rPr lang="uk-UA" b="1">
                <a:solidFill>
                  <a:schemeClr val="tx2"/>
                </a:solidFill>
              </a:rPr>
              <a:t> ПП Агенство «Малбі», ТМ </a:t>
            </a:r>
            <a:r>
              <a:rPr lang="ru-RU" b="1">
                <a:solidFill>
                  <a:schemeClr val="tx2"/>
                </a:solidFill>
              </a:rPr>
              <a:t>Rainford</a:t>
            </a:r>
            <a:r>
              <a:rPr lang="uk-UA" b="1">
                <a:solidFill>
                  <a:schemeClr val="tx2"/>
                </a:solidFill>
              </a:rPr>
              <a:t>;  молочного  шоколаду </a:t>
            </a:r>
            <a:r>
              <a:rPr lang="uk-UA" b="1">
                <a:solidFill>
                  <a:schemeClr val="accent2"/>
                </a:solidFill>
              </a:rPr>
              <a:t>«Люкс Оленка»</a:t>
            </a:r>
            <a:r>
              <a:rPr lang="uk-UA" b="1">
                <a:solidFill>
                  <a:schemeClr val="tx2"/>
                </a:solidFill>
              </a:rPr>
              <a:t> , ЗАТ «Одесакондитер»;  молочного  шоколаду  </a:t>
            </a:r>
            <a:r>
              <a:rPr lang="uk-UA" b="1">
                <a:solidFill>
                  <a:schemeClr val="accent2"/>
                </a:solidFill>
              </a:rPr>
              <a:t>«</a:t>
            </a:r>
            <a:r>
              <a:rPr lang="ru-RU" b="1">
                <a:solidFill>
                  <a:schemeClr val="accent2"/>
                </a:solidFill>
              </a:rPr>
              <a:t>Milka</a:t>
            </a:r>
            <a:r>
              <a:rPr lang="uk-UA" b="1">
                <a:solidFill>
                  <a:schemeClr val="accent2"/>
                </a:solidFill>
              </a:rPr>
              <a:t>»,</a:t>
            </a:r>
            <a:r>
              <a:rPr lang="uk-UA" b="1">
                <a:solidFill>
                  <a:schemeClr val="tx2"/>
                </a:solidFill>
              </a:rPr>
              <a:t>  ЗАТ "Крафт Фудз Україна",  м.Тростянець; молочного  шоколаду  </a:t>
            </a:r>
            <a:r>
              <a:rPr lang="uk-UA" b="1">
                <a:solidFill>
                  <a:schemeClr val="accent2"/>
                </a:solidFill>
              </a:rPr>
              <a:t>«</a:t>
            </a:r>
            <a:r>
              <a:rPr lang="ru-RU" b="1">
                <a:solidFill>
                  <a:schemeClr val="accent2"/>
                </a:solidFill>
              </a:rPr>
              <a:t>DominiC</a:t>
            </a:r>
            <a:r>
              <a:rPr lang="uk-UA" b="1">
                <a:solidFill>
                  <a:schemeClr val="accent2"/>
                </a:solidFill>
              </a:rPr>
              <a:t>»,</a:t>
            </a:r>
            <a:r>
              <a:rPr lang="uk-UA" b="1">
                <a:solidFill>
                  <a:schemeClr val="tx2"/>
                </a:solidFill>
              </a:rPr>
              <a:t> ОАО "Полтавакондитер", м.Полтава, Україна; молочного шоколаду  «</a:t>
            </a:r>
            <a:r>
              <a:rPr lang="ru-RU" b="1">
                <a:solidFill>
                  <a:schemeClr val="tx2"/>
                </a:solidFill>
              </a:rPr>
              <a:t>Dolci</a:t>
            </a:r>
            <a:r>
              <a:rPr lang="uk-UA" b="1">
                <a:solidFill>
                  <a:schemeClr val="tx2"/>
                </a:solidFill>
              </a:rPr>
              <a:t>», ЗАТ "КОНТІ“.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800" b="1" smtClean="0"/>
              <a:t>Дос</a:t>
            </a:r>
            <a:r>
              <a:rPr lang="uk-UA" sz="2800" b="1" smtClean="0"/>
              <a:t>л</a:t>
            </a:r>
            <a:r>
              <a:rPr lang="ru-RU" sz="2800" b="1" smtClean="0"/>
              <a:t>ід 1. Виявлення в шоколаді ненасичених жирів.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65125" indent="-365125">
              <a:buFont typeface="Monotype Sorts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Шматочок шоколаду </a:t>
            </a:r>
            <a:r>
              <a:rPr lang="uk-UA" sz="2400" b="1" smtClean="0">
                <a:solidFill>
                  <a:schemeClr val="tx2"/>
                </a:solidFill>
              </a:rPr>
              <a:t> я </a:t>
            </a:r>
            <a:r>
              <a:rPr lang="ru-RU" sz="2400" b="1" smtClean="0">
                <a:solidFill>
                  <a:schemeClr val="tx2"/>
                </a:solidFill>
              </a:rPr>
              <a:t>оберну</a:t>
            </a:r>
            <a:r>
              <a:rPr lang="uk-UA" sz="2400" b="1" smtClean="0">
                <a:solidFill>
                  <a:schemeClr val="tx2"/>
                </a:solidFill>
              </a:rPr>
              <a:t>в </a:t>
            </a:r>
            <a:r>
              <a:rPr lang="ru-RU" sz="2400" b="1" smtClean="0">
                <a:solidFill>
                  <a:schemeClr val="tx2"/>
                </a:solidFill>
              </a:rPr>
              <a:t> фільтрувальн</a:t>
            </a:r>
            <a:r>
              <a:rPr lang="uk-UA" sz="2400" b="1" smtClean="0">
                <a:solidFill>
                  <a:schemeClr val="tx2"/>
                </a:solidFill>
              </a:rPr>
              <a:t>им </a:t>
            </a:r>
            <a:r>
              <a:rPr lang="ru-RU" sz="2400" b="1" smtClean="0">
                <a:solidFill>
                  <a:schemeClr val="tx2"/>
                </a:solidFill>
              </a:rPr>
              <a:t>папером і натисну</a:t>
            </a:r>
            <a:r>
              <a:rPr lang="uk-UA" sz="2400" b="1" smtClean="0">
                <a:solidFill>
                  <a:schemeClr val="tx2"/>
                </a:solidFill>
              </a:rPr>
              <a:t>в </a:t>
            </a:r>
            <a:r>
              <a:rPr lang="ru-RU" sz="2400" b="1" smtClean="0">
                <a:solidFill>
                  <a:schemeClr val="tx2"/>
                </a:solidFill>
              </a:rPr>
              <a:t> на нього до появи на папері жирового плями. Потім на ц</a:t>
            </a:r>
            <a:r>
              <a:rPr lang="uk-UA" sz="2400" b="1" smtClean="0">
                <a:solidFill>
                  <a:schemeClr val="tx2"/>
                </a:solidFill>
              </a:rPr>
              <a:t>ю</a:t>
            </a:r>
            <a:r>
              <a:rPr lang="ru-RU" sz="2400" b="1" smtClean="0">
                <a:solidFill>
                  <a:schemeClr val="tx2"/>
                </a:solidFill>
              </a:rPr>
              <a:t> плям</a:t>
            </a:r>
            <a:r>
              <a:rPr lang="uk-UA" sz="2400" b="1" smtClean="0">
                <a:solidFill>
                  <a:schemeClr val="tx2"/>
                </a:solidFill>
              </a:rPr>
              <a:t>у</a:t>
            </a:r>
            <a:r>
              <a:rPr lang="ru-RU" sz="2400" b="1" smtClean="0">
                <a:solidFill>
                  <a:schemeClr val="tx2"/>
                </a:solidFill>
              </a:rPr>
              <a:t> помісти</a:t>
            </a:r>
            <a:r>
              <a:rPr lang="uk-UA" sz="2400" b="1" smtClean="0">
                <a:solidFill>
                  <a:schemeClr val="tx2"/>
                </a:solidFill>
              </a:rPr>
              <a:t>в </a:t>
            </a:r>
            <a:r>
              <a:rPr lang="ru-RU" sz="2400" b="1" smtClean="0">
                <a:solidFill>
                  <a:schemeClr val="tx2"/>
                </a:solidFill>
              </a:rPr>
              <a:t> краплю 0,5 н. розчину перманганату калію КМnО</a:t>
            </a:r>
            <a:r>
              <a:rPr lang="uk-UA" sz="1600" b="1" smtClean="0">
                <a:solidFill>
                  <a:schemeClr val="tx2"/>
                </a:solidFill>
              </a:rPr>
              <a:t>4</a:t>
            </a:r>
            <a:r>
              <a:rPr lang="ru-RU" sz="2400" b="1" smtClean="0">
                <a:solidFill>
                  <a:schemeClr val="tx2"/>
                </a:solidFill>
              </a:rPr>
              <a:t>.</a:t>
            </a:r>
            <a:r>
              <a:rPr lang="uk-UA" sz="2400" b="1" smtClean="0">
                <a:solidFill>
                  <a:schemeClr val="tx2"/>
                </a:solidFill>
              </a:rPr>
              <a:t> </a:t>
            </a:r>
            <a:r>
              <a:rPr lang="ru-RU" sz="2400" b="1" smtClean="0">
                <a:solidFill>
                  <a:schemeClr val="tx2"/>
                </a:solidFill>
              </a:rPr>
              <a:t> Про наявність в шоколаді ненасичених жирів свідчи</a:t>
            </a:r>
            <a:r>
              <a:rPr lang="uk-UA" sz="2400" b="1" smtClean="0">
                <a:solidFill>
                  <a:schemeClr val="tx2"/>
                </a:solidFill>
              </a:rPr>
              <a:t>ть   поява </a:t>
            </a:r>
            <a:r>
              <a:rPr lang="ru-RU" sz="2400" b="1" smtClean="0">
                <a:solidFill>
                  <a:schemeClr val="tx2"/>
                </a:solidFill>
              </a:rPr>
              <a:t>бурого осаду оксиду марганцю </a:t>
            </a:r>
          </a:p>
        </p:txBody>
      </p:sp>
      <p:pic>
        <p:nvPicPr>
          <p:cNvPr id="30723" name="Рисунок 1" descr="http://do.gendocs.ru/pars_docs/tw_refs/155/154072/154072_html_m7254e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870450"/>
            <a:ext cx="2276475" cy="169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33375"/>
            <a:ext cx="7756525" cy="1054100"/>
          </a:xfrm>
        </p:spPr>
        <p:txBody>
          <a:bodyPr/>
          <a:lstStyle/>
          <a:p>
            <a:r>
              <a:rPr lang="ru-RU" sz="2800" b="1" smtClean="0"/>
              <a:t>Дослід 2. Виявлення в шоколаді вуглеводів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557338"/>
            <a:ext cx="7991475" cy="3319462"/>
          </a:xfrm>
        </p:spPr>
        <p:txBody>
          <a:bodyPr/>
          <a:lstStyle/>
          <a:p>
            <a:pPr marL="365125" indent="-365125">
              <a:buFont typeface="Monotype Sorts"/>
              <a:buNone/>
            </a:pPr>
            <a:r>
              <a:rPr lang="en-US" b="1" smtClean="0">
                <a:solidFill>
                  <a:srgbClr val="E9FA12"/>
                </a:solidFill>
              </a:rPr>
              <a:t>    </a:t>
            </a:r>
            <a:r>
              <a:rPr lang="ru-RU" sz="2400" b="1" smtClean="0">
                <a:solidFill>
                  <a:schemeClr val="tx2"/>
                </a:solidFill>
              </a:rPr>
              <a:t>Для виявлення в шоколаді вуглеводів в пробірку насипа</a:t>
            </a:r>
            <a:r>
              <a:rPr lang="uk-UA" sz="2400" b="1" smtClean="0">
                <a:solidFill>
                  <a:schemeClr val="tx2"/>
                </a:solidFill>
              </a:rPr>
              <a:t>ли  </a:t>
            </a:r>
            <a:r>
              <a:rPr lang="ru-RU" sz="2400" b="1" smtClean="0">
                <a:solidFill>
                  <a:schemeClr val="tx2"/>
                </a:solidFill>
              </a:rPr>
              <a:t> тертий шоколад (близько 1 см по висоті) і </a:t>
            </a:r>
            <a:r>
              <a:rPr lang="uk-UA" sz="2400" b="1" smtClean="0">
                <a:solidFill>
                  <a:schemeClr val="tx2"/>
                </a:solidFill>
              </a:rPr>
              <a:t>долили  </a:t>
            </a:r>
            <a:r>
              <a:rPr lang="ru-RU" sz="2400" b="1" smtClean="0">
                <a:solidFill>
                  <a:schemeClr val="tx2"/>
                </a:solidFill>
              </a:rPr>
              <a:t> 2мл дистильованої води. Вміст пробірки енергійно струшували кілька разів і профільтрували. До фільтрату додали 1 мл 2М розчину їдкого натру NаОН і 2-3 краплі 10% -ного сульфату міді (ll) CuSO</a:t>
            </a:r>
            <a:r>
              <a:rPr lang="uk-UA" sz="1600" b="1" smtClean="0">
                <a:solidFill>
                  <a:schemeClr val="tx2"/>
                </a:solidFill>
              </a:rPr>
              <a:t>4</a:t>
            </a:r>
            <a:r>
              <a:rPr lang="ru-RU" sz="2400" b="1" smtClean="0">
                <a:solidFill>
                  <a:schemeClr val="tx2"/>
                </a:solidFill>
              </a:rPr>
              <a:t>.</a:t>
            </a:r>
            <a:r>
              <a:rPr lang="uk-UA" sz="2400" b="1" smtClean="0">
                <a:solidFill>
                  <a:schemeClr val="tx2"/>
                </a:solidFill>
              </a:rPr>
              <a:t> </a:t>
            </a:r>
            <a:r>
              <a:rPr lang="ru-RU" sz="2400" b="1" smtClean="0">
                <a:solidFill>
                  <a:schemeClr val="tx2"/>
                </a:solidFill>
              </a:rPr>
              <a:t> З'являється яскраво синє забарвлення. Таку реакцію дає сахароза, що представляє собою багатоатомни</a:t>
            </a:r>
            <a:r>
              <a:rPr lang="uk-UA" sz="2400" b="1" smtClean="0">
                <a:solidFill>
                  <a:schemeClr val="tx2"/>
                </a:solidFill>
              </a:rPr>
              <a:t>й</a:t>
            </a:r>
            <a:r>
              <a:rPr lang="ru-RU" sz="2400" b="1" smtClean="0">
                <a:solidFill>
                  <a:schemeClr val="tx2"/>
                </a:solidFill>
              </a:rPr>
              <a:t> спирт </a:t>
            </a:r>
          </a:p>
        </p:txBody>
      </p:sp>
      <p:pic>
        <p:nvPicPr>
          <p:cNvPr id="31747" name="Рисунок 2" descr="http://do.gendocs.ru/pars_docs/tw_refs/155/154072/154072_html_620e7a1c.jpg"/>
          <p:cNvPicPr>
            <a:picLocks noChangeAspect="1" noChangeArrowheads="1"/>
          </p:cNvPicPr>
          <p:nvPr/>
        </p:nvPicPr>
        <p:blipFill>
          <a:blip r:embed="rId2"/>
          <a:srcRect t="20203" b="27272"/>
          <a:stretch>
            <a:fillRect/>
          </a:stretch>
        </p:blipFill>
        <p:spPr bwMode="auto">
          <a:xfrm>
            <a:off x="6659563" y="5057775"/>
            <a:ext cx="2225675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035800" cy="1054100"/>
          </a:xfrm>
        </p:spPr>
        <p:txBody>
          <a:bodyPr/>
          <a:lstStyle/>
          <a:p>
            <a:r>
              <a:rPr lang="ru-RU" sz="2800" b="1" smtClean="0"/>
              <a:t>Дослід 3. Ксантопроте</a:t>
            </a:r>
            <a:r>
              <a:rPr lang="uk-UA" sz="2800" b="1" smtClean="0"/>
              <a:t>ї</a:t>
            </a:r>
            <a:r>
              <a:rPr lang="ru-RU" sz="2800" b="1" smtClean="0"/>
              <a:t>нова</a:t>
            </a:r>
            <a:r>
              <a:rPr lang="uk-UA" sz="2800" b="1" smtClean="0"/>
              <a:t> </a:t>
            </a:r>
            <a:r>
              <a:rPr lang="ru-RU" sz="2800" b="1" smtClean="0"/>
              <a:t> реакція</a:t>
            </a:r>
            <a:r>
              <a:rPr lang="ru-RU" sz="4000" smtClean="0"/>
              <a:t> 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1484313"/>
            <a:ext cx="7272338" cy="3319462"/>
          </a:xfrm>
        </p:spPr>
        <p:txBody>
          <a:bodyPr/>
          <a:lstStyle/>
          <a:p>
            <a:pPr marL="365125" indent="-365125">
              <a:lnSpc>
                <a:spcPct val="90000"/>
              </a:lnSpc>
              <a:buFont typeface="Monotype Sorts"/>
              <a:buNone/>
            </a:pPr>
            <a:r>
              <a:rPr lang="en-US" b="1" smtClean="0">
                <a:solidFill>
                  <a:srgbClr val="E9FA12"/>
                </a:solidFill>
              </a:rPr>
              <a:t>    </a:t>
            </a:r>
            <a:r>
              <a:rPr lang="uk-UA" sz="2000" b="1" smtClean="0">
                <a:solidFill>
                  <a:schemeClr val="tx2"/>
                </a:solidFill>
              </a:rPr>
              <a:t>Я н</a:t>
            </a:r>
            <a:r>
              <a:rPr lang="ru-RU" sz="2000" b="1" smtClean="0">
                <a:solidFill>
                  <a:schemeClr val="tx2"/>
                </a:solidFill>
              </a:rPr>
              <a:t>асипа</a:t>
            </a:r>
            <a:r>
              <a:rPr lang="uk-UA" sz="2000" b="1" smtClean="0">
                <a:solidFill>
                  <a:schemeClr val="tx2"/>
                </a:solidFill>
              </a:rPr>
              <a:t>в</a:t>
            </a:r>
            <a:r>
              <a:rPr lang="ru-RU" sz="2000" b="1" smtClean="0">
                <a:solidFill>
                  <a:schemeClr val="tx2"/>
                </a:solidFill>
              </a:rPr>
              <a:t> в пробірку тертий шоколад (приблизно 1см по висоті) і </a:t>
            </a:r>
            <a:r>
              <a:rPr lang="uk-UA" sz="2000" b="1" smtClean="0">
                <a:solidFill>
                  <a:schemeClr val="tx2"/>
                </a:solidFill>
              </a:rPr>
              <a:t>долив </a:t>
            </a:r>
            <a:r>
              <a:rPr lang="ru-RU" sz="2000" b="1" smtClean="0">
                <a:solidFill>
                  <a:schemeClr val="tx2"/>
                </a:solidFill>
              </a:rPr>
              <a:t>2мл дистильованої води. Струсну</a:t>
            </a:r>
            <a:r>
              <a:rPr lang="uk-UA" sz="2000" b="1" smtClean="0">
                <a:solidFill>
                  <a:schemeClr val="tx2"/>
                </a:solidFill>
              </a:rPr>
              <a:t>в</a:t>
            </a:r>
            <a:r>
              <a:rPr lang="ru-RU" sz="2000" b="1" smtClean="0">
                <a:solidFill>
                  <a:schemeClr val="tx2"/>
                </a:solidFill>
              </a:rPr>
              <a:t> вміст пробірки кілька разів і відфільтрува</a:t>
            </a:r>
            <a:r>
              <a:rPr lang="uk-UA" sz="2000" b="1" smtClean="0">
                <a:solidFill>
                  <a:schemeClr val="tx2"/>
                </a:solidFill>
              </a:rPr>
              <a:t>в</a:t>
            </a:r>
            <a:r>
              <a:rPr lang="ru-RU" sz="2000" b="1" smtClean="0">
                <a:solidFill>
                  <a:schemeClr val="tx2"/>
                </a:solidFill>
              </a:rPr>
              <a:t>. Відібра</a:t>
            </a:r>
            <a:r>
              <a:rPr lang="uk-UA" sz="2000" b="1" smtClean="0">
                <a:solidFill>
                  <a:schemeClr val="tx2"/>
                </a:solidFill>
              </a:rPr>
              <a:t>в </a:t>
            </a:r>
            <a:r>
              <a:rPr lang="ru-RU" sz="2000" b="1" smtClean="0">
                <a:solidFill>
                  <a:schemeClr val="tx2"/>
                </a:solidFill>
              </a:rPr>
              <a:t> 1 мл фільтрату і, дотримуючись обережності, дода</a:t>
            </a:r>
            <a:r>
              <a:rPr lang="uk-UA" sz="2000" b="1" smtClean="0">
                <a:solidFill>
                  <a:schemeClr val="tx2"/>
                </a:solidFill>
              </a:rPr>
              <a:t>в </a:t>
            </a:r>
            <a:r>
              <a:rPr lang="ru-RU" sz="2000" b="1" smtClean="0">
                <a:solidFill>
                  <a:schemeClr val="tx2"/>
                </a:solidFill>
              </a:rPr>
              <a:t> 0,5 мл концентрованої азотної кислоти HNO</a:t>
            </a:r>
            <a:r>
              <a:rPr lang="en-US" sz="1400" b="1" smtClean="0">
                <a:solidFill>
                  <a:schemeClr val="tx2"/>
                </a:solidFill>
              </a:rPr>
              <a:t>3</a:t>
            </a:r>
            <a:r>
              <a:rPr lang="ru-RU" sz="2000" b="1" smtClean="0">
                <a:solidFill>
                  <a:schemeClr val="tx2"/>
                </a:solidFill>
              </a:rPr>
              <a:t> . Отриману суміш нагрі</a:t>
            </a:r>
            <a:r>
              <a:rPr lang="uk-UA" sz="2000" b="1" smtClean="0">
                <a:solidFill>
                  <a:schemeClr val="tx2"/>
                </a:solidFill>
              </a:rPr>
              <a:t>в</a:t>
            </a:r>
            <a:r>
              <a:rPr lang="ru-RU" sz="2000" b="1" smtClean="0">
                <a:solidFill>
                  <a:schemeClr val="tx2"/>
                </a:solidFill>
              </a:rPr>
              <a:t>. Спостеріга</a:t>
            </a:r>
            <a:r>
              <a:rPr lang="uk-UA" sz="2000" b="1" smtClean="0">
                <a:solidFill>
                  <a:schemeClr val="tx2"/>
                </a:solidFill>
              </a:rPr>
              <a:t>в </a:t>
            </a:r>
            <a:r>
              <a:rPr lang="ru-RU" sz="2000" b="1" smtClean="0">
                <a:solidFill>
                  <a:schemeClr val="tx2"/>
                </a:solidFill>
              </a:rPr>
              <a:t> жовте забарвлення, що переходить в оранж</a:t>
            </a:r>
            <a:r>
              <a:rPr lang="uk-UA" sz="2000" b="1" smtClean="0">
                <a:solidFill>
                  <a:schemeClr val="tx2"/>
                </a:solidFill>
              </a:rPr>
              <a:t>е</a:t>
            </a:r>
            <a:r>
              <a:rPr lang="ru-RU" sz="2000" b="1" smtClean="0">
                <a:solidFill>
                  <a:schemeClr val="tx2"/>
                </a:solidFill>
              </a:rPr>
              <a:t>во</a:t>
            </a:r>
            <a:r>
              <a:rPr lang="uk-UA" sz="2000" b="1" smtClean="0">
                <a:solidFill>
                  <a:schemeClr val="tx2"/>
                </a:solidFill>
              </a:rPr>
              <a:t>-</a:t>
            </a:r>
            <a:r>
              <a:rPr lang="ru-RU" sz="2000" b="1" smtClean="0">
                <a:solidFill>
                  <a:schemeClr val="tx2"/>
                </a:solidFill>
              </a:rPr>
              <a:t>жовте при додаванні 25% -ного розчину аміаку. Таку реакцію дають залишки ароматичних амінокислот, що входять до складу білків шоколаду.</a:t>
            </a:r>
          </a:p>
        </p:txBody>
      </p:sp>
      <p:pic>
        <p:nvPicPr>
          <p:cNvPr id="32771" name="Рисунок 5" descr="http://do.gendocs.ru/pars_docs/tw_refs/155/154072/154072_html_30f9d510.jpg"/>
          <p:cNvPicPr>
            <a:picLocks noChangeAspect="1" noChangeArrowheads="1"/>
          </p:cNvPicPr>
          <p:nvPr/>
        </p:nvPicPr>
        <p:blipFill>
          <a:blip r:embed="rId2"/>
          <a:srcRect l="9074" t="15674" r="25237" b="26323"/>
          <a:stretch>
            <a:fillRect/>
          </a:stretch>
        </p:blipFill>
        <p:spPr bwMode="auto">
          <a:xfrm>
            <a:off x="7092950" y="4724400"/>
            <a:ext cx="1360488" cy="158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2"/>
          <p:cNvSpPr>
            <a:spLocks noChangeArrowheads="1"/>
          </p:cNvSpPr>
          <p:nvPr/>
        </p:nvSpPr>
        <p:spPr bwMode="auto">
          <a:xfrm>
            <a:off x="1331913" y="765175"/>
            <a:ext cx="6715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Результати проведених досліджень</a:t>
            </a:r>
            <a:r>
              <a:rPr lang="ru-RU" sz="180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pic>
        <p:nvPicPr>
          <p:cNvPr id="33794" name="Picture 155" descr="Korona_milk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00529">
            <a:off x="8027988" y="549275"/>
            <a:ext cx="431800" cy="8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1042988" y="1700213"/>
            <a:ext cx="77771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dirty="0" err="1">
                <a:solidFill>
                  <a:schemeClr val="tx2"/>
                </a:solidFill>
              </a:rPr>
              <a:t>Дослідження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якісного</a:t>
            </a:r>
            <a:r>
              <a:rPr lang="ru-RU" sz="2000" b="1" dirty="0">
                <a:solidFill>
                  <a:schemeClr val="tx2"/>
                </a:solidFill>
              </a:rPr>
              <a:t> складу</a:t>
            </a:r>
            <a:r>
              <a:rPr lang="uk-UA" sz="2000" b="1" dirty="0">
                <a:solidFill>
                  <a:schemeClr val="tx2"/>
                </a:solidFill>
              </a:rPr>
              <a:t> вітчизняних марок </a:t>
            </a:r>
            <a:r>
              <a:rPr lang="ru-RU" sz="2000" b="1" dirty="0">
                <a:solidFill>
                  <a:schemeClr val="tx2"/>
                </a:solidFill>
              </a:rPr>
              <a:t> шоколаду показало, </a:t>
            </a:r>
            <a:r>
              <a:rPr lang="ru-RU" sz="2000" b="1" dirty="0" err="1">
                <a:solidFill>
                  <a:schemeClr val="tx2"/>
                </a:solidFill>
              </a:rPr>
              <a:t>що</a:t>
            </a:r>
            <a:r>
              <a:rPr lang="ru-RU" sz="2000" b="1" dirty="0">
                <a:solidFill>
                  <a:schemeClr val="tx2"/>
                </a:solidFill>
              </a:rPr>
              <a:t> у </a:t>
            </a:r>
            <a:r>
              <a:rPr lang="ru-RU" sz="2000" b="1" dirty="0" err="1">
                <a:solidFill>
                  <a:schemeClr val="tx2"/>
                </a:solidFill>
              </a:rPr>
              <a:t>всіх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досліджуваних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його</a:t>
            </a:r>
            <a:r>
              <a:rPr lang="ru-RU" sz="2000" b="1" dirty="0">
                <a:solidFill>
                  <a:schemeClr val="tx2"/>
                </a:solidFill>
              </a:rPr>
              <a:t> марках </a:t>
            </a:r>
            <a:r>
              <a:rPr lang="ru-RU" sz="2000" b="1" dirty="0" err="1">
                <a:solidFill>
                  <a:schemeClr val="tx2"/>
                </a:solidFill>
              </a:rPr>
              <a:t>містяться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ненасичені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жири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вуглеводи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білки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>
                <a:solidFill>
                  <a:schemeClr val="tx2"/>
                </a:solidFill>
              </a:rPr>
              <a:t>Виготовляються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відповідно</a:t>
            </a:r>
            <a:r>
              <a:rPr lang="ru-RU" sz="2000" b="1" dirty="0">
                <a:solidFill>
                  <a:schemeClr val="tx2"/>
                </a:solidFill>
              </a:rPr>
              <a:t> до </a:t>
            </a:r>
            <a:r>
              <a:rPr lang="ru-RU" sz="2000" b="1" dirty="0" err="1">
                <a:solidFill>
                  <a:schemeClr val="tx2"/>
                </a:solidFill>
              </a:rPr>
              <a:t>вимог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  <a:endParaRPr lang="uk-UA" sz="2000" b="1" dirty="0">
              <a:solidFill>
                <a:schemeClr val="tx2"/>
              </a:solidFill>
            </a:endParaRPr>
          </a:p>
          <a:p>
            <a:pPr eaLnBrk="0" hangingPunct="0"/>
            <a:r>
              <a:rPr lang="ru-RU" sz="2000" b="1" dirty="0" err="1">
                <a:solidFill>
                  <a:srgbClr val="FF0000"/>
                </a:solidFill>
              </a:rPr>
              <a:t>Окремі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види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шоколаду молочного </a:t>
            </a:r>
            <a:r>
              <a:rPr lang="ru-RU" sz="2000" b="1" dirty="0" err="1">
                <a:solidFill>
                  <a:schemeClr val="tx2"/>
                </a:solidFill>
              </a:rPr>
              <a:t>плиткового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відрізняються</a:t>
            </a:r>
            <a:r>
              <a:rPr lang="ru-RU" sz="2000" b="1" dirty="0">
                <a:solidFill>
                  <a:schemeClr val="tx2"/>
                </a:solidFill>
              </a:rPr>
              <a:t> за </a:t>
            </a:r>
            <a:r>
              <a:rPr lang="ru-RU" sz="2000" b="1" dirty="0" err="1">
                <a:solidFill>
                  <a:schemeClr val="tx2"/>
                </a:solidFill>
              </a:rPr>
              <a:t>вмістом</a:t>
            </a:r>
            <a:r>
              <a:rPr lang="ru-RU" sz="2000" b="1" dirty="0">
                <a:solidFill>
                  <a:schemeClr val="tx2"/>
                </a:solidFill>
              </a:rPr>
              <a:t> какао </a:t>
            </a:r>
            <a:r>
              <a:rPr lang="ru-RU" sz="2000" b="1" dirty="0" err="1">
                <a:solidFill>
                  <a:schemeClr val="tx2"/>
                </a:solidFill>
              </a:rPr>
              <a:t>продуктів</a:t>
            </a:r>
            <a:r>
              <a:rPr lang="ru-RU" sz="2000" b="1" dirty="0">
                <a:solidFill>
                  <a:schemeClr val="tx2"/>
                </a:solidFill>
              </a:rPr>
              <a:t>   і </a:t>
            </a:r>
            <a:r>
              <a:rPr lang="ru-RU" sz="2000" b="1" dirty="0" err="1">
                <a:solidFill>
                  <a:schemeClr val="tx2"/>
                </a:solidFill>
              </a:rPr>
              <a:t>видів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сировини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uk-UA" sz="2000" b="1" dirty="0">
                <a:solidFill>
                  <a:srgbClr val="FF0000"/>
                </a:solidFill>
              </a:rPr>
              <a:t>Серед   протестованих  марок шоколаду   </a:t>
            </a:r>
            <a:r>
              <a:rPr lang="uk-UA" sz="2000" b="1" dirty="0">
                <a:solidFill>
                  <a:schemeClr val="tx2"/>
                </a:solidFill>
              </a:rPr>
              <a:t>уміст какао-масла складає   від  28% в «Оленці»  до 95% в «Короні».</a:t>
            </a:r>
            <a:r>
              <a:rPr lang="uk-UA" sz="2000" dirty="0">
                <a:solidFill>
                  <a:schemeClr val="tx2"/>
                </a:solidFill>
              </a:rPr>
              <a:t> </a:t>
            </a:r>
          </a:p>
          <a:p>
            <a:pPr eaLnBrk="0" hangingPunct="0"/>
            <a:r>
              <a:rPr lang="uk-UA" sz="2000" b="1" dirty="0">
                <a:solidFill>
                  <a:schemeClr val="tx2"/>
                </a:solidFill>
              </a:rPr>
              <a:t>Міністерство аграрної політики розробило проект постанови, в якому прописані нові вимоги до продуктів з какао і шоколаду.   Шоколад за європейським зразком стане також менш жирним. Зараз какао-масла в його складі має бути 31-33%, а </a:t>
            </a:r>
            <a:r>
              <a:rPr lang="uk-UA" sz="2000" b="1" dirty="0">
                <a:solidFill>
                  <a:srgbClr val="FF0000"/>
                </a:solidFill>
              </a:rPr>
              <a:t>за новими стандартами тільки 18%</a:t>
            </a:r>
            <a:r>
              <a:rPr lang="uk-UA" sz="2000" b="1" dirty="0">
                <a:solidFill>
                  <a:schemeClr val="tx2"/>
                </a:solidFill>
              </a:rPr>
              <a:t>. Це повинно зробити смак плитки більш легким, кажуть технологи.  Тож вітчизняним кондитерам доведеться переглянути рецептуру шоколадних виробів.</a:t>
            </a:r>
            <a:endParaRPr lang="ru-RU" sz="2000" b="1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800" b="1" i="1" smtClean="0">
                <a:solidFill>
                  <a:schemeClr val="tx1"/>
                </a:solidFill>
                <a:latin typeface="Georgia" pitchFamily="18" charset="0"/>
              </a:rPr>
            </a:br>
            <a:endParaRPr lang="ru-RU" sz="2800" b="1" i="1" smtClean="0">
              <a:latin typeface="Georgia" pitchFamily="18" charset="0"/>
            </a:endParaRPr>
          </a:p>
        </p:txBody>
      </p:sp>
      <p:pic>
        <p:nvPicPr>
          <p:cNvPr id="16386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4813"/>
            <a:ext cx="1127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4"/>
          <p:cNvSpPr>
            <a:spLocks noChangeArrowheads="1"/>
          </p:cNvSpPr>
          <p:nvPr/>
        </p:nvSpPr>
        <p:spPr bwMode="auto">
          <a:xfrm>
            <a:off x="971550" y="1628775"/>
            <a:ext cx="77041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 dirty="0" err="1"/>
              <a:t>Одне</a:t>
            </a:r>
            <a:r>
              <a:rPr lang="ru-RU" b="1" dirty="0"/>
              <a:t> з </a:t>
            </a:r>
            <a:r>
              <a:rPr lang="ru-RU" b="1" dirty="0" err="1"/>
              <a:t>найпопулярніших</a:t>
            </a:r>
            <a:r>
              <a:rPr lang="ru-RU" b="1" dirty="0"/>
              <a:t> </a:t>
            </a:r>
            <a:r>
              <a:rPr lang="ru-RU" b="1" dirty="0" err="1"/>
              <a:t>ласощів</a:t>
            </a:r>
            <a:r>
              <a:rPr lang="ru-RU" b="1" dirty="0"/>
              <a:t> – шоколад. Практично в кожному </a:t>
            </a:r>
            <a:r>
              <a:rPr lang="ru-RU" b="1" dirty="0" err="1"/>
              <a:t>магазині</a:t>
            </a:r>
            <a:r>
              <a:rPr lang="ru-RU" b="1" dirty="0"/>
              <a:t>   будь - </a:t>
            </a:r>
            <a:r>
              <a:rPr lang="ru-RU" b="1" dirty="0" err="1"/>
              <a:t>хто</a:t>
            </a:r>
            <a:r>
              <a:rPr lang="ru-RU" b="1" dirty="0"/>
              <a:t>, 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бажає</a:t>
            </a:r>
            <a:r>
              <a:rPr lang="ru-RU" b="1" dirty="0"/>
              <a:t>, 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придбати</a:t>
            </a:r>
            <a:r>
              <a:rPr lang="ru-RU" b="1" dirty="0"/>
              <a:t>.  Але до шоколаду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підходити</a:t>
            </a:r>
            <a:r>
              <a:rPr lang="ru-RU" b="1" dirty="0"/>
              <a:t> не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споживчої</a:t>
            </a:r>
            <a:r>
              <a:rPr lang="ru-RU" b="1" dirty="0"/>
              <a:t>, але і з </a:t>
            </a:r>
            <a:r>
              <a:rPr lang="ru-RU" b="1" dirty="0" err="1"/>
              <a:t>дослідницької</a:t>
            </a:r>
            <a:r>
              <a:rPr lang="ru-RU" b="1" dirty="0"/>
              <a:t> точки  </a:t>
            </a:r>
            <a:r>
              <a:rPr lang="ru-RU" b="1" dirty="0" err="1"/>
              <a:t>зору</a:t>
            </a:r>
            <a:r>
              <a:rPr lang="ru-RU" b="1" dirty="0"/>
              <a:t>, </a:t>
            </a:r>
            <a:r>
              <a:rPr lang="ru-RU" b="1" dirty="0" err="1" smtClean="0"/>
              <a:t>вибравши</a:t>
            </a:r>
            <a:r>
              <a:rPr lang="en-US" b="1" dirty="0" smtClean="0"/>
              <a:t> 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/>
              <a:t>якості</a:t>
            </a:r>
            <a:r>
              <a:rPr lang="ru-RU" b="1" dirty="0"/>
              <a:t> </a:t>
            </a:r>
            <a:r>
              <a:rPr lang="ru-RU" b="1" dirty="0" err="1"/>
              <a:t>об'єкту</a:t>
            </a:r>
            <a:r>
              <a:rPr lang="ru-RU" b="1" dirty="0"/>
              <a:t>     </a:t>
            </a:r>
            <a:r>
              <a:rPr lang="ru-RU" b="1" dirty="0" err="1"/>
              <a:t>хімічного</a:t>
            </a:r>
            <a:r>
              <a:rPr lang="ru-RU" b="1" dirty="0"/>
              <a:t> </a:t>
            </a:r>
            <a:r>
              <a:rPr lang="ru-RU" b="1" dirty="0" err="1"/>
              <a:t>аналізу</a:t>
            </a:r>
            <a:r>
              <a:rPr lang="ru-RU" b="1" dirty="0"/>
              <a:t>.</a:t>
            </a:r>
            <a:endParaRPr lang="ru-RU" b="1" dirty="0"/>
          </a:p>
          <a:p>
            <a:pPr eaLnBrk="0" hangingPunct="0"/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979613" y="333375"/>
            <a:ext cx="6769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32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Молочний</a:t>
            </a:r>
            <a:r>
              <a:rPr lang="uk-UA" sz="3200" b="1">
                <a:solidFill>
                  <a:srgbClr val="E9FA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uk-UA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</a:t>
            </a:r>
            <a:r>
              <a:rPr lang="uk-UA" sz="3200" b="1">
                <a:solidFill>
                  <a:srgbClr val="E9FA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чорний</a:t>
            </a:r>
            <a:r>
              <a:rPr lang="uk-UA" sz="3200" b="1">
                <a:solidFill>
                  <a:srgbClr val="E9FA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шоколад?</a:t>
            </a:r>
          </a:p>
          <a:p>
            <a:pPr algn="ctr" eaLnBrk="0" hangingPunct="0">
              <a:defRPr/>
            </a:pPr>
            <a:r>
              <a:rPr lang="uk-UA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uk-UA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Корисно чи шкідливо?</a:t>
            </a:r>
            <a:endParaRPr lang="ru-RU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013325"/>
            <a:ext cx="1878012" cy="121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084763"/>
            <a:ext cx="2447925" cy="144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4508500"/>
            <a:ext cx="1909762" cy="199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971550" y="333375"/>
            <a:ext cx="77771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dirty="0">
                <a:solidFill>
                  <a:schemeClr val="tx2"/>
                </a:solidFill>
              </a:rPr>
              <a:t>Так як </a:t>
            </a:r>
            <a:r>
              <a:rPr lang="uk-UA" sz="2000" b="1" dirty="0">
                <a:solidFill>
                  <a:schemeClr val="tx2"/>
                </a:solidFill>
              </a:rPr>
              <a:t>я 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любител</a:t>
            </a:r>
            <a:r>
              <a:rPr lang="uk-UA" sz="2000" b="1" dirty="0">
                <a:solidFill>
                  <a:schemeClr val="tx2"/>
                </a:solidFill>
              </a:rPr>
              <a:t>ь</a:t>
            </a:r>
            <a:r>
              <a:rPr lang="ru-RU" sz="2000" b="1" dirty="0">
                <a:solidFill>
                  <a:schemeClr val="tx2"/>
                </a:solidFill>
              </a:rPr>
              <a:t> шоколаду, </a:t>
            </a:r>
            <a:r>
              <a:rPr lang="uk-UA" sz="2000" b="1" dirty="0">
                <a:solidFill>
                  <a:schemeClr val="tx2"/>
                </a:solidFill>
              </a:rPr>
              <a:t>мені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дуже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хотілося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вивчити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хімічний</a:t>
            </a:r>
            <a:r>
              <a:rPr lang="ru-RU" sz="2000" b="1" dirty="0">
                <a:solidFill>
                  <a:schemeClr val="tx2"/>
                </a:solidFill>
              </a:rPr>
              <a:t> склад шоколаду. На  </a:t>
            </a:r>
            <a:r>
              <a:rPr lang="ru-RU" sz="2000" b="1" dirty="0" err="1">
                <a:solidFill>
                  <a:schemeClr val="tx2"/>
                </a:solidFill>
              </a:rPr>
              <a:t>основі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uk-UA" sz="2000" b="1" dirty="0">
                <a:solidFill>
                  <a:schemeClr val="tx2"/>
                </a:solidFill>
              </a:rPr>
              <a:t>своїх </a:t>
            </a:r>
            <a:r>
              <a:rPr lang="ru-RU" sz="2000" b="1" dirty="0" err="1">
                <a:solidFill>
                  <a:schemeClr val="tx2"/>
                </a:solidFill>
              </a:rPr>
              <a:t>досліджень</a:t>
            </a:r>
            <a:r>
              <a:rPr lang="ru-RU" sz="2000" b="1" dirty="0">
                <a:solidFill>
                  <a:schemeClr val="tx2"/>
                </a:solidFill>
              </a:rPr>
              <a:t>   я </a:t>
            </a:r>
            <a:r>
              <a:rPr lang="ru-RU" sz="2000" b="1" dirty="0" err="1">
                <a:solidFill>
                  <a:schemeClr val="tx2"/>
                </a:solidFill>
              </a:rPr>
              <a:t>зробив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висновок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що</a:t>
            </a:r>
            <a:r>
              <a:rPr lang="ru-RU" sz="2000" b="1" dirty="0">
                <a:solidFill>
                  <a:schemeClr val="tx2"/>
                </a:solidFill>
              </a:rPr>
              <a:t> шоколад не шкодить </a:t>
            </a:r>
            <a:r>
              <a:rPr lang="ru-RU" sz="2000" b="1" dirty="0" err="1">
                <a:solidFill>
                  <a:schemeClr val="tx2"/>
                </a:solidFill>
              </a:rPr>
              <a:t>здоров'ю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якщо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його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вживати</a:t>
            </a:r>
            <a:r>
              <a:rPr lang="ru-RU" sz="2000" b="1" dirty="0">
                <a:solidFill>
                  <a:schemeClr val="tx2"/>
                </a:solidFill>
              </a:rPr>
              <a:t> в </a:t>
            </a:r>
            <a:r>
              <a:rPr lang="ru-RU" sz="2000" b="1" dirty="0" err="1">
                <a:solidFill>
                  <a:schemeClr val="tx2"/>
                </a:solidFill>
              </a:rPr>
              <a:t>міру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>
                <a:solidFill>
                  <a:schemeClr val="tx2"/>
                </a:solidFill>
              </a:rPr>
              <a:t>Однак</a:t>
            </a:r>
            <a:r>
              <a:rPr lang="uk-UA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>
                <a:solidFill>
                  <a:schemeClr val="tx2"/>
                </a:solidFill>
              </a:rPr>
              <a:t> при </a:t>
            </a:r>
            <a:r>
              <a:rPr lang="uk-UA" sz="2000" b="1" dirty="0">
                <a:solidFill>
                  <a:schemeClr val="tx2"/>
                </a:solidFill>
              </a:rPr>
              <a:t>купівлі </a:t>
            </a:r>
            <a:r>
              <a:rPr lang="ru-RU" sz="2000" b="1" dirty="0">
                <a:solidFill>
                  <a:schemeClr val="tx2"/>
                </a:solidFill>
              </a:rPr>
              <a:t>шоколаду</a:t>
            </a:r>
            <a:r>
              <a:rPr lang="uk-UA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необхідно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обов'язково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читати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етикетку</a:t>
            </a:r>
            <a:r>
              <a:rPr lang="ru-RU" sz="2000" b="1" dirty="0">
                <a:solidFill>
                  <a:schemeClr val="tx2"/>
                </a:solidFill>
              </a:rPr>
              <a:t>, на </a:t>
            </a:r>
            <a:r>
              <a:rPr lang="ru-RU" sz="2000" b="1" dirty="0" err="1">
                <a:solidFill>
                  <a:schemeClr val="tx2"/>
                </a:solidFill>
              </a:rPr>
              <a:t>якій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вказано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його</a:t>
            </a:r>
            <a:r>
              <a:rPr lang="ru-RU" sz="2000" b="1" dirty="0">
                <a:solidFill>
                  <a:schemeClr val="tx2"/>
                </a:solidFill>
              </a:rPr>
              <a:t> склад. І </a:t>
            </a:r>
            <a:r>
              <a:rPr lang="ru-RU" sz="2000" b="1" dirty="0" err="1">
                <a:solidFill>
                  <a:schemeClr val="tx2"/>
                </a:solidFill>
              </a:rPr>
              <a:t>якщо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виробником</a:t>
            </a:r>
            <a:r>
              <a:rPr lang="ru-RU" sz="2000" b="1" dirty="0">
                <a:solidFill>
                  <a:schemeClr val="tx2"/>
                </a:solidFill>
              </a:rPr>
              <a:t> в </a:t>
            </a:r>
            <a:r>
              <a:rPr lang="ru-RU" sz="2000" b="1" dirty="0" err="1">
                <a:solidFill>
                  <a:schemeClr val="tx2"/>
                </a:solidFill>
              </a:rPr>
              <a:t>складі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зазначені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рослинні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жири</a:t>
            </a:r>
            <a:r>
              <a:rPr lang="ru-RU" sz="2000" b="1" dirty="0">
                <a:solidFill>
                  <a:schemeClr val="tx2"/>
                </a:solidFill>
              </a:rPr>
              <a:t>, то </a:t>
            </a:r>
            <a:r>
              <a:rPr lang="ru-RU" sz="2000" b="1" dirty="0" err="1">
                <a:solidFill>
                  <a:schemeClr val="tx2"/>
                </a:solidFill>
              </a:rPr>
              <a:t>від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подібної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uk-UA" sz="2000" b="1" dirty="0">
                <a:solidFill>
                  <a:schemeClr val="tx2"/>
                </a:solidFill>
              </a:rPr>
              <a:t> купівлі 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краще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відмовитися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  <a:r>
              <a:rPr lang="uk-UA" sz="2000" dirty="0">
                <a:solidFill>
                  <a:schemeClr val="tx2"/>
                </a:solidFill>
              </a:rPr>
              <a:t> </a:t>
            </a:r>
          </a:p>
          <a:p>
            <a:pPr eaLnBrk="0" hangingPunct="0"/>
            <a:r>
              <a:rPr lang="uk-UA" sz="2000" b="1" dirty="0">
                <a:solidFill>
                  <a:srgbClr val="FF0000"/>
                </a:solidFill>
              </a:rPr>
              <a:t>Підсумки роботи над представленим проектом </a:t>
            </a:r>
            <a:r>
              <a:rPr lang="uk-UA" sz="2000" b="1" dirty="0">
                <a:solidFill>
                  <a:schemeClr val="tx2"/>
                </a:solidFill>
              </a:rPr>
              <a:t>підтвердили висунуту гіпотезу про те, що молочний шоколад за  вмістом,  за масою більше какао-продуктів, має вищу якість. Дане твердження є справедливим, якщо враховувати результати проведеного дослідження, аналізу та  анкетування, за якими найбільш цінною якістю для молочного шоколаду, після смаку є його властивість танути в роті і не бруднити при цьому рук.</a:t>
            </a:r>
          </a:p>
          <a:p>
            <a:pPr eaLnBrk="0" hangingPunct="0"/>
            <a:r>
              <a:rPr lang="ru-RU" sz="2000" b="1" dirty="0" err="1">
                <a:solidFill>
                  <a:schemeClr val="tx2"/>
                </a:solidFill>
              </a:rPr>
              <a:t>Наприклад</a:t>
            </a:r>
            <a:r>
              <a:rPr lang="ru-RU" sz="2000" b="1" dirty="0">
                <a:solidFill>
                  <a:schemeClr val="tx2"/>
                </a:solidFill>
              </a:rPr>
              <a:t>, я </a:t>
            </a:r>
            <a:r>
              <a:rPr lang="ru-RU" sz="2000" b="1" dirty="0" err="1">
                <a:solidFill>
                  <a:schemeClr val="tx2"/>
                </a:solidFill>
              </a:rPr>
              <a:t>завжди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вважа</a:t>
            </a:r>
            <a:r>
              <a:rPr lang="uk-UA" sz="2000" b="1" dirty="0">
                <a:solidFill>
                  <a:schemeClr val="tx2"/>
                </a:solidFill>
              </a:rPr>
              <a:t>в</a:t>
            </a:r>
            <a:r>
              <a:rPr lang="ru-RU" sz="2000" b="1" dirty="0">
                <a:solidFill>
                  <a:schemeClr val="tx2"/>
                </a:solidFill>
              </a:rPr>
              <a:t> за </a:t>
            </a:r>
            <a:r>
              <a:rPr lang="ru-RU" sz="2000" b="1" dirty="0" err="1">
                <a:solidFill>
                  <a:schemeClr val="tx2"/>
                </a:solidFill>
              </a:rPr>
              <a:t>краще</a:t>
            </a:r>
            <a:r>
              <a:rPr lang="ru-RU" sz="2000" b="1" dirty="0">
                <a:solidFill>
                  <a:schemeClr val="tx2"/>
                </a:solidFill>
              </a:rPr>
              <a:t> шоколад марки </a:t>
            </a:r>
            <a:r>
              <a:rPr lang="uk-UA" sz="2000" b="1" dirty="0">
                <a:solidFill>
                  <a:schemeClr val="tx2"/>
                </a:solidFill>
              </a:rPr>
              <a:t>«</a:t>
            </a:r>
            <a:r>
              <a:rPr lang="ru-RU" sz="2000" b="1" dirty="0" err="1">
                <a:solidFill>
                  <a:schemeClr val="tx2"/>
                </a:solidFill>
              </a:rPr>
              <a:t>Milka</a:t>
            </a:r>
            <a:r>
              <a:rPr lang="uk-UA" sz="2000" b="1" dirty="0">
                <a:solidFill>
                  <a:schemeClr val="tx2"/>
                </a:solidFill>
              </a:rPr>
              <a:t>»,  «Корона»,</a:t>
            </a:r>
            <a:r>
              <a:rPr lang="uk-UA" sz="2000" b="1" i="1" dirty="0">
                <a:solidFill>
                  <a:schemeClr val="tx2"/>
                </a:solidFill>
              </a:rPr>
              <a:t> </a:t>
            </a:r>
            <a:r>
              <a:rPr lang="uk-UA" sz="2000" b="1" dirty="0">
                <a:solidFill>
                  <a:schemeClr val="tx2"/>
                </a:solidFill>
              </a:rPr>
              <a:t> «Світоч», </a:t>
            </a:r>
            <a:r>
              <a:rPr lang="ru-RU" sz="2000" b="1" dirty="0" err="1">
                <a:solidFill>
                  <a:schemeClr val="tx2"/>
                </a:solidFill>
              </a:rPr>
              <a:t>DominiC</a:t>
            </a:r>
            <a:r>
              <a:rPr lang="ru-RU" sz="2000" b="1" dirty="0">
                <a:solidFill>
                  <a:schemeClr val="tx2"/>
                </a:solidFill>
              </a:rPr>
              <a:t>, Любимов і </a:t>
            </a:r>
            <a:r>
              <a:rPr lang="ru-RU" sz="2000" b="1" dirty="0" err="1">
                <a:solidFill>
                  <a:schemeClr val="tx2"/>
                </a:solidFill>
              </a:rPr>
              <a:t>Rochen</a:t>
            </a:r>
            <a:r>
              <a:rPr lang="uk-UA" sz="2000" b="1" dirty="0">
                <a:solidFill>
                  <a:schemeClr val="tx2"/>
                </a:solidFill>
              </a:rPr>
              <a:t>.</a:t>
            </a:r>
            <a:endParaRPr lang="ru-RU" sz="2000" b="1" dirty="0">
              <a:solidFill>
                <a:schemeClr val="tx2"/>
              </a:solidFill>
            </a:endParaRPr>
          </a:p>
          <a:p>
            <a:pPr eaLnBrk="0" hangingPunct="0"/>
            <a:r>
              <a:rPr lang="ru-RU" sz="2000" b="1" dirty="0" err="1">
                <a:solidFill>
                  <a:schemeClr val="tx2"/>
                </a:solidFill>
              </a:rPr>
              <a:t>Однак</a:t>
            </a:r>
            <a:r>
              <a:rPr lang="ru-RU" sz="2000" b="1" dirty="0">
                <a:solidFill>
                  <a:schemeClr val="tx2"/>
                </a:solidFill>
              </a:rPr>
              <a:t> при детальному </a:t>
            </a:r>
            <a:r>
              <a:rPr lang="ru-RU" sz="2000" b="1" dirty="0" err="1">
                <a:solidFill>
                  <a:schemeClr val="tx2"/>
                </a:solidFill>
              </a:rPr>
              <a:t>вивченні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якісного</a:t>
            </a:r>
            <a:r>
              <a:rPr lang="ru-RU" sz="2000" b="1" dirty="0">
                <a:solidFill>
                  <a:schemeClr val="tx2"/>
                </a:solidFill>
              </a:rPr>
              <a:t> складу </a:t>
            </a:r>
            <a:r>
              <a:rPr lang="ru-RU" sz="2000" b="1" dirty="0" err="1">
                <a:solidFill>
                  <a:schemeClr val="tx2"/>
                </a:solidFill>
              </a:rPr>
              <a:t>цих</a:t>
            </a:r>
            <a:r>
              <a:rPr lang="ru-RU" sz="2000" b="1" dirty="0">
                <a:solidFill>
                  <a:schemeClr val="tx2"/>
                </a:solidFill>
              </a:rPr>
              <a:t> марок шоколаду </a:t>
            </a:r>
            <a:r>
              <a:rPr lang="ru-RU" sz="2000" b="1" dirty="0" err="1">
                <a:solidFill>
                  <a:schemeClr val="tx2"/>
                </a:solidFill>
              </a:rPr>
              <a:t>з'ясувалося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що</a:t>
            </a:r>
            <a:r>
              <a:rPr lang="ru-RU" sz="2000" b="1" dirty="0">
                <a:solidFill>
                  <a:schemeClr val="tx2"/>
                </a:solidFill>
              </a:rPr>
              <a:t>  </a:t>
            </a:r>
            <a:r>
              <a:rPr lang="ru-RU" sz="2000" b="1" dirty="0" err="1">
                <a:solidFill>
                  <a:schemeClr val="tx2"/>
                </a:solidFill>
              </a:rPr>
              <a:t>якісн</a:t>
            </a:r>
            <a:r>
              <a:rPr lang="uk-UA" sz="2000" b="1" dirty="0" err="1">
                <a:solidFill>
                  <a:schemeClr val="tx2"/>
                </a:solidFill>
              </a:rPr>
              <a:t>ішим</a:t>
            </a:r>
            <a:r>
              <a:rPr lang="uk-UA" sz="2000" b="1" dirty="0">
                <a:solidFill>
                  <a:schemeClr val="tx2"/>
                </a:solidFill>
              </a:rPr>
              <a:t> є </a:t>
            </a:r>
            <a:r>
              <a:rPr lang="ru-RU" sz="2000" b="1" dirty="0">
                <a:solidFill>
                  <a:schemeClr val="tx2"/>
                </a:solidFill>
              </a:rPr>
              <a:t> шоколад</a:t>
            </a:r>
            <a:r>
              <a:rPr lang="uk-UA" sz="2000" b="1" dirty="0">
                <a:solidFill>
                  <a:schemeClr val="tx2"/>
                </a:solidFill>
              </a:rPr>
              <a:t> Оленка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1042988" y="1557338"/>
            <a:ext cx="781208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dirty="0" err="1">
                <a:solidFill>
                  <a:schemeClr val="tx2"/>
                </a:solidFill>
              </a:rPr>
              <a:t>Молочний</a:t>
            </a:r>
            <a:r>
              <a:rPr lang="ru-RU" sz="2000" b="1" dirty="0">
                <a:solidFill>
                  <a:schemeClr val="tx2"/>
                </a:solidFill>
              </a:rPr>
              <a:t> шоколад, </a:t>
            </a:r>
            <a:r>
              <a:rPr lang="ru-RU" sz="2000" b="1" dirty="0" err="1">
                <a:solidFill>
                  <a:schemeClr val="tx2"/>
                </a:solidFill>
              </a:rPr>
              <a:t>виготовлений</a:t>
            </a:r>
            <a:r>
              <a:rPr lang="ru-RU" sz="2000" b="1" dirty="0">
                <a:solidFill>
                  <a:schemeClr val="tx2"/>
                </a:solidFill>
              </a:rPr>
              <a:t> без </a:t>
            </a:r>
            <a:r>
              <a:rPr lang="ru-RU" sz="2000" b="1" dirty="0" err="1">
                <a:solidFill>
                  <a:schemeClr val="tx2"/>
                </a:solidFill>
              </a:rPr>
              <a:t>консервантів</a:t>
            </a:r>
            <a:r>
              <a:rPr lang="ru-RU" sz="2000" b="1" dirty="0">
                <a:solidFill>
                  <a:schemeClr val="tx2"/>
                </a:solidFill>
              </a:rPr>
              <a:t> і </a:t>
            </a:r>
            <a:r>
              <a:rPr lang="ru-RU" sz="2000" b="1" dirty="0" err="1">
                <a:solidFill>
                  <a:schemeClr val="tx2"/>
                </a:solidFill>
              </a:rPr>
              <a:t>штучних</a:t>
            </a:r>
            <a:r>
              <a:rPr lang="ru-RU" sz="2000" b="1" dirty="0">
                <a:solidFill>
                  <a:schemeClr val="tx2"/>
                </a:solidFill>
              </a:rPr>
              <a:t> добавок </a:t>
            </a:r>
            <a:r>
              <a:rPr lang="ru-RU" sz="2000" b="1" dirty="0" err="1">
                <a:solidFill>
                  <a:schemeClr val="tx2"/>
                </a:solidFill>
              </a:rPr>
              <a:t>дуже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корисний</a:t>
            </a:r>
            <a:r>
              <a:rPr lang="ru-RU" sz="2000" b="1" dirty="0">
                <a:solidFill>
                  <a:schemeClr val="tx2"/>
                </a:solidFill>
              </a:rPr>
              <a:t> і </a:t>
            </a:r>
            <a:r>
              <a:rPr lang="ru-RU" sz="2000" b="1" dirty="0" err="1">
                <a:solidFill>
                  <a:schemeClr val="tx2"/>
                </a:solidFill>
              </a:rPr>
              <a:t>поживний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uk-UA" sz="2000" b="1" dirty="0">
                <a:solidFill>
                  <a:schemeClr val="tx2"/>
                </a:solidFill>
              </a:rPr>
              <a:t> </a:t>
            </a:r>
            <a:endParaRPr lang="ru-RU" sz="2000" b="1" dirty="0">
              <a:solidFill>
                <a:schemeClr val="tx2"/>
              </a:solidFill>
            </a:endParaRPr>
          </a:p>
          <a:p>
            <a:pPr eaLnBrk="0" hangingPunct="0"/>
            <a:endParaRPr lang="ru-RU" sz="2000" b="1" dirty="0">
              <a:solidFill>
                <a:schemeClr val="tx2"/>
              </a:solidFill>
            </a:endParaRPr>
          </a:p>
          <a:p>
            <a:pPr eaLnBrk="0" hangingPunct="0"/>
            <a:r>
              <a:rPr lang="ru-RU" sz="2000" b="1" dirty="0" err="1">
                <a:solidFill>
                  <a:schemeClr val="tx2"/>
                </a:solidFill>
              </a:rPr>
              <a:t>Любителі</a:t>
            </a:r>
            <a:r>
              <a:rPr lang="ru-RU" sz="2000" b="1" dirty="0">
                <a:solidFill>
                  <a:schemeClr val="tx2"/>
                </a:solidFill>
              </a:rPr>
              <a:t> молочного шоколаду </a:t>
            </a:r>
            <a:r>
              <a:rPr lang="ru-RU" sz="2000" b="1" dirty="0" err="1">
                <a:solidFill>
                  <a:schemeClr val="tx2"/>
                </a:solidFill>
              </a:rPr>
              <a:t>менше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схильні</a:t>
            </a:r>
            <a:r>
              <a:rPr lang="ru-RU" sz="2000" b="1" dirty="0">
                <a:solidFill>
                  <a:schemeClr val="tx2"/>
                </a:solidFill>
              </a:rPr>
              <a:t> до </a:t>
            </a:r>
            <a:r>
              <a:rPr lang="ru-RU" sz="2000" b="1" dirty="0" err="1">
                <a:solidFill>
                  <a:schemeClr val="tx2"/>
                </a:solidFill>
              </a:rPr>
              <a:t>стресів</a:t>
            </a:r>
            <a:r>
              <a:rPr lang="ru-RU" sz="2000" b="1" dirty="0">
                <a:solidFill>
                  <a:schemeClr val="tx2"/>
                </a:solidFill>
              </a:rPr>
              <a:t> і </a:t>
            </a:r>
            <a:r>
              <a:rPr lang="ru-RU" sz="2000" b="1" dirty="0" err="1">
                <a:solidFill>
                  <a:schemeClr val="tx2"/>
                </a:solidFill>
              </a:rPr>
              <a:t>роздратуванн</a:t>
            </a:r>
            <a:r>
              <a:rPr lang="uk-UA" sz="2000" b="1" dirty="0">
                <a:solidFill>
                  <a:schemeClr val="tx2"/>
                </a:solidFill>
              </a:rPr>
              <a:t>я</a:t>
            </a:r>
            <a:r>
              <a:rPr lang="ru-RU" sz="2000" b="1" dirty="0">
                <a:solidFill>
                  <a:schemeClr val="tx2"/>
                </a:solidFill>
              </a:rPr>
              <a:t>, з </a:t>
            </a:r>
            <a:r>
              <a:rPr lang="ru-RU" sz="2000" b="1" dirty="0" err="1">
                <a:solidFill>
                  <a:schemeClr val="tx2"/>
                </a:solidFill>
              </a:rPr>
              <a:t>оптимізмом</a:t>
            </a:r>
            <a:r>
              <a:rPr lang="ru-RU" sz="2000" b="1" dirty="0">
                <a:solidFill>
                  <a:schemeClr val="tx2"/>
                </a:solidFill>
              </a:rPr>
              <a:t> і </a:t>
            </a:r>
            <a:r>
              <a:rPr lang="ru-RU" sz="2000" b="1" dirty="0" err="1">
                <a:solidFill>
                  <a:schemeClr val="tx2"/>
                </a:solidFill>
              </a:rPr>
              <a:t>впевненістю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дивляться</a:t>
            </a:r>
            <a:r>
              <a:rPr lang="ru-RU" sz="2000" b="1" dirty="0">
                <a:solidFill>
                  <a:schemeClr val="tx2"/>
                </a:solidFill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</a:rPr>
              <a:t>життя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>
                <a:solidFill>
                  <a:schemeClr val="tx2"/>
                </a:solidFill>
              </a:rPr>
              <a:t>Крім</a:t>
            </a:r>
            <a:r>
              <a:rPr lang="ru-RU" sz="2000" b="1" dirty="0">
                <a:solidFill>
                  <a:schemeClr val="tx2"/>
                </a:solidFill>
              </a:rPr>
              <a:t> того, </a:t>
            </a:r>
            <a:r>
              <a:rPr lang="ru-RU" sz="2000" b="1" dirty="0" err="1">
                <a:solidFill>
                  <a:schemeClr val="tx2"/>
                </a:solidFill>
              </a:rPr>
              <a:t>молочний</a:t>
            </a:r>
            <a:r>
              <a:rPr lang="ru-RU" sz="2000" b="1" dirty="0">
                <a:solidFill>
                  <a:schemeClr val="tx2"/>
                </a:solidFill>
              </a:rPr>
              <a:t> шоколад </a:t>
            </a:r>
            <a:r>
              <a:rPr lang="ru-RU" sz="2000" b="1" dirty="0" err="1">
                <a:solidFill>
                  <a:schemeClr val="tx2"/>
                </a:solidFill>
              </a:rPr>
              <a:t>містить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речовини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які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покращують</a:t>
            </a:r>
            <a:r>
              <a:rPr lang="ru-RU" sz="2000" b="1" dirty="0">
                <a:solidFill>
                  <a:schemeClr val="tx2"/>
                </a:solidFill>
              </a:rPr>
              <a:t> роботу </a:t>
            </a:r>
            <a:r>
              <a:rPr lang="ru-RU" sz="2000" b="1" dirty="0" err="1">
                <a:solidFill>
                  <a:schemeClr val="tx2"/>
                </a:solidFill>
              </a:rPr>
              <a:t>серцево</a:t>
            </a:r>
            <a:r>
              <a:rPr lang="ru-RU" sz="2000" b="1" dirty="0">
                <a:solidFill>
                  <a:schemeClr val="tx2"/>
                </a:solidFill>
              </a:rPr>
              <a:t>- </a:t>
            </a:r>
            <a:r>
              <a:rPr lang="ru-RU" sz="2000" b="1" dirty="0" err="1">
                <a:solidFill>
                  <a:schemeClr val="tx2"/>
                </a:solidFill>
              </a:rPr>
              <a:t>судинної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системи</a:t>
            </a:r>
            <a:r>
              <a:rPr lang="ru-RU" sz="2000" b="1" dirty="0">
                <a:solidFill>
                  <a:schemeClr val="tx2"/>
                </a:solidFill>
              </a:rPr>
              <a:t>, а </a:t>
            </a:r>
            <a:r>
              <a:rPr lang="ru-RU" sz="2000" b="1" dirty="0" err="1">
                <a:solidFill>
                  <a:schemeClr val="tx2"/>
                </a:solidFill>
              </a:rPr>
              <a:t>також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перешкоджають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розвитку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злоякісних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утворень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</a:p>
          <a:p>
            <a:pPr eaLnBrk="0" hangingPunct="0"/>
            <a:r>
              <a:rPr lang="ru-RU" sz="2000" b="1" dirty="0">
                <a:solidFill>
                  <a:srgbClr val="FF0000"/>
                </a:solidFill>
              </a:rPr>
              <a:t>А </a:t>
            </a:r>
            <a:r>
              <a:rPr lang="ru-RU" sz="2000" b="1" dirty="0" err="1">
                <a:solidFill>
                  <a:srgbClr val="FF0000"/>
                </a:solidFill>
              </a:rPr>
              <a:t>вітаміни</a:t>
            </a:r>
            <a:r>
              <a:rPr lang="ru-RU" sz="2000" b="1" dirty="0">
                <a:solidFill>
                  <a:schemeClr val="tx2"/>
                </a:solidFill>
              </a:rPr>
              <a:t> РР, В1 і В2, </a:t>
            </a:r>
            <a:r>
              <a:rPr lang="ru-RU" sz="2000" b="1" dirty="0" err="1">
                <a:solidFill>
                  <a:schemeClr val="tx2"/>
                </a:solidFill>
              </a:rPr>
              <a:t>що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містяться</a:t>
            </a:r>
            <a:r>
              <a:rPr lang="ru-RU" sz="2000" b="1" dirty="0">
                <a:solidFill>
                  <a:schemeClr val="tx2"/>
                </a:solidFill>
              </a:rPr>
              <a:t> в молочному </a:t>
            </a:r>
            <a:r>
              <a:rPr lang="ru-RU" sz="2000" b="1" dirty="0" err="1">
                <a:solidFill>
                  <a:schemeClr val="tx2"/>
                </a:solidFill>
              </a:rPr>
              <a:t>шоколаді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покращують</a:t>
            </a:r>
            <a:r>
              <a:rPr lang="ru-RU" sz="2000" b="1" dirty="0">
                <a:solidFill>
                  <a:schemeClr val="tx2"/>
                </a:solidFill>
              </a:rPr>
              <a:t> роботу </a:t>
            </a:r>
            <a:r>
              <a:rPr lang="ru-RU" sz="2000" b="1" dirty="0" err="1">
                <a:solidFill>
                  <a:schemeClr val="tx2"/>
                </a:solidFill>
              </a:rPr>
              <a:t>мозку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що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вкрай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важливо</a:t>
            </a:r>
            <a:r>
              <a:rPr lang="ru-RU" sz="2000" b="1" dirty="0">
                <a:solidFill>
                  <a:schemeClr val="tx2"/>
                </a:solidFill>
              </a:rPr>
              <a:t> для </a:t>
            </a:r>
            <a:r>
              <a:rPr lang="ru-RU" sz="2000" b="1" dirty="0" err="1">
                <a:solidFill>
                  <a:schemeClr val="tx2"/>
                </a:solidFill>
              </a:rPr>
              <a:t>школярів</a:t>
            </a:r>
            <a:r>
              <a:rPr lang="ru-RU" sz="2000" b="1" dirty="0">
                <a:solidFill>
                  <a:schemeClr val="tx2"/>
                </a:solidFill>
              </a:rPr>
              <a:t> і </a:t>
            </a:r>
            <a:r>
              <a:rPr lang="ru-RU" sz="2000" b="1" dirty="0" err="1">
                <a:solidFill>
                  <a:schemeClr val="tx2"/>
                </a:solidFill>
              </a:rPr>
              <a:t>студентів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  <a:endParaRPr lang="uk-UA" sz="2000" b="1" dirty="0">
              <a:solidFill>
                <a:schemeClr val="tx2"/>
              </a:solidFill>
            </a:endParaRPr>
          </a:p>
          <a:p>
            <a:pPr eaLnBrk="0" hangingPunct="0"/>
            <a:r>
              <a:rPr lang="uk-UA" sz="2000" b="1" dirty="0">
                <a:solidFill>
                  <a:schemeClr val="tx2"/>
                </a:solidFill>
              </a:rPr>
              <a:t>Тож я  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рекоменду</a:t>
            </a:r>
            <a:r>
              <a:rPr lang="uk-UA" sz="2000" b="1" dirty="0">
                <a:solidFill>
                  <a:schemeClr val="tx2"/>
                </a:solidFill>
              </a:rPr>
              <a:t>ю  всім  </a:t>
            </a:r>
            <a:r>
              <a:rPr lang="ru-RU" sz="2000" b="1" dirty="0" err="1">
                <a:solidFill>
                  <a:schemeClr val="tx2"/>
                </a:solidFill>
              </a:rPr>
              <a:t>вживати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uk-UA" sz="2000" b="1" dirty="0">
                <a:solidFill>
                  <a:schemeClr val="tx2"/>
                </a:solidFill>
              </a:rPr>
              <a:t>молочний </a:t>
            </a:r>
            <a:r>
              <a:rPr lang="ru-RU" sz="2000" b="1" dirty="0">
                <a:solidFill>
                  <a:schemeClr val="tx2"/>
                </a:solidFill>
              </a:rPr>
              <a:t>шоколад</a:t>
            </a:r>
            <a:r>
              <a:rPr lang="uk-UA" sz="2000" b="1" dirty="0">
                <a:solidFill>
                  <a:schemeClr val="tx2"/>
                </a:solidFill>
              </a:rPr>
              <a:t>. </a:t>
            </a:r>
          </a:p>
          <a:p>
            <a:pPr eaLnBrk="0" hangingPunct="0"/>
            <a:r>
              <a:rPr lang="uk-UA" sz="2000" b="1" dirty="0">
                <a:solidFill>
                  <a:schemeClr val="tx2"/>
                </a:solidFill>
              </a:rPr>
              <a:t>Смакуйте, насолоджуйтеся своїм життям – воно прекрасне.</a:t>
            </a:r>
            <a:endParaRPr lang="ru-RU" sz="2000" b="1" dirty="0">
              <a:solidFill>
                <a:schemeClr val="tx2"/>
              </a:solidFill>
            </a:endParaRPr>
          </a:p>
          <a:p>
            <a:pPr eaLnBrk="0" hangingPunct="0"/>
            <a:endParaRPr lang="uk-UA" sz="2000" b="1" dirty="0">
              <a:solidFill>
                <a:schemeClr val="tx2"/>
              </a:solidFill>
            </a:endParaRPr>
          </a:p>
        </p:txBody>
      </p:sp>
      <p:pic>
        <p:nvPicPr>
          <p:cNvPr id="35842" name="Picture 55" descr="zakaz-HP-630-Notebook-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121900">
            <a:off x="1187450" y="765175"/>
            <a:ext cx="936625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155" descr="Korona_milk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97516">
            <a:off x="7581900" y="487363"/>
            <a:ext cx="512763" cy="93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ChangeArrowheads="1"/>
          </p:cNvSpPr>
          <p:nvPr/>
        </p:nvSpPr>
        <p:spPr bwMode="auto">
          <a:xfrm>
            <a:off x="1042988" y="476250"/>
            <a:ext cx="7343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ru-RU" b="1">
                <a:solidFill>
                  <a:schemeClr val="tx2"/>
                </a:solidFill>
              </a:rPr>
              <a:t>Теоретичне й практичне значення мого дослідження визначається тим</a:t>
            </a:r>
            <a:r>
              <a:rPr lang="uk-UA" b="1">
                <a:solidFill>
                  <a:schemeClr val="tx2"/>
                </a:solidFill>
              </a:rPr>
              <a:t>, що  результати даного дослідження  можуть бути використані  в галузі медицини,  а також  на уроках хімії, біології, трудового навчання,  при проведенні  тематичних виховних заходів, і просто   звичайними  людьми в повсякденному житті.</a:t>
            </a:r>
            <a:endParaRPr lang="ru-RU" b="1">
              <a:solidFill>
                <a:schemeClr val="tx2"/>
              </a:solidFill>
            </a:endParaRPr>
          </a:p>
        </p:txBody>
      </p:sp>
      <p:pic>
        <p:nvPicPr>
          <p:cNvPr id="36866" name="Picture 3" descr="IMG_20161101_155625"/>
          <p:cNvPicPr>
            <a:picLocks noChangeAspect="1" noChangeArrowheads="1"/>
          </p:cNvPicPr>
          <p:nvPr/>
        </p:nvPicPr>
        <p:blipFill>
          <a:blip r:embed="rId2"/>
          <a:srcRect l="24199" r="16525"/>
          <a:stretch>
            <a:fillRect/>
          </a:stretch>
        </p:blipFill>
        <p:spPr bwMode="auto">
          <a:xfrm>
            <a:off x="5894388" y="3284538"/>
            <a:ext cx="2447925" cy="309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1"/>
          <p:cNvSpPr>
            <a:spLocks noGrp="1"/>
          </p:cNvSpPr>
          <p:nvPr>
            <p:ph idx="4294967295"/>
          </p:nvPr>
        </p:nvSpPr>
        <p:spPr>
          <a:xfrm>
            <a:off x="684213" y="1557338"/>
            <a:ext cx="8459787" cy="4568825"/>
          </a:xfrm>
        </p:spPr>
        <p:txBody>
          <a:bodyPr/>
          <a:lstStyle/>
          <a:p>
            <a:pPr marL="365125" indent="-365125"/>
            <a:r>
              <a:rPr lang="uk-UA" sz="1800" b="1" smtClean="0">
                <a:solidFill>
                  <a:schemeClr val="tx2"/>
                </a:solidFill>
              </a:rPr>
              <a:t>Беремо 5 ст. ложок молока; 50 г вершкового масла; 6-8 ст. ложок цукру; </a:t>
            </a:r>
          </a:p>
          <a:p>
            <a:pPr marL="365125" indent="-365125">
              <a:buFont typeface="Monotype Sorts"/>
              <a:buNone/>
            </a:pPr>
            <a:r>
              <a:rPr lang="uk-UA" sz="1800" b="1" smtClean="0">
                <a:solidFill>
                  <a:schemeClr val="tx2"/>
                </a:solidFill>
              </a:rPr>
              <a:t>       5 ст. ложок  какао; 1 ч. ложка  борошна.</a:t>
            </a:r>
          </a:p>
          <a:p>
            <a:pPr marL="365125" indent="-365125"/>
            <a:r>
              <a:rPr lang="uk-UA" sz="1800" b="1" smtClean="0">
                <a:solidFill>
                  <a:schemeClr val="tx2"/>
                </a:solidFill>
              </a:rPr>
              <a:t>У невелику каструлю вливаємо молоко, додаємо какао, цукор, добре перемішуємо і ставимо на вогонь. Доводимо до кипіння і додаємо 50 г вершкового масла. Помішуємо суміш повільно і безперервно, поступово додаємо борошно і знову доводимо до кипіння. Як тільки борошно повністю і рівномірно розмішається, знімаємо з плити каструлю.</a:t>
            </a:r>
          </a:p>
          <a:p>
            <a:pPr marL="365125" indent="-365125"/>
            <a:r>
              <a:rPr lang="uk-UA" sz="1800" b="1" smtClean="0">
                <a:solidFill>
                  <a:schemeClr val="tx2"/>
                </a:solidFill>
              </a:rPr>
              <a:t>У шоколад можна додати горіхи, родзинки, крем чи помадку. Якщо Ви будете робити шоколад з начинкою, то варто це робити шарами на етапі заливки у форми. До речі, для форм Ви можете обрати ємності будь-яких фігур на Ваш смак. Половину формочки заливаємо шоколадом, ставимо у холодильник, даємо застигнути, потім накладаємо начинку (наприклад  сироп) і зверху знову заливаємо шоколад. Ставимо у холодильник до повного застигання. Вже через кілька годин шоколад стане твердий і буде готовий до вживання. </a:t>
            </a:r>
            <a:endParaRPr lang="ru-RU" sz="1800" b="1" smtClean="0">
              <a:solidFill>
                <a:schemeClr val="tx2"/>
              </a:solidFill>
            </a:endParaRPr>
          </a:p>
        </p:txBody>
      </p:sp>
      <p:sp>
        <p:nvSpPr>
          <p:cNvPr id="3789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87450" y="260350"/>
            <a:ext cx="7272338" cy="1368425"/>
          </a:xfrm>
        </p:spPr>
        <p:txBody>
          <a:bodyPr/>
          <a:lstStyle/>
          <a:p>
            <a:pPr eaLnBrk="1" hangingPunct="1"/>
            <a:r>
              <a:rPr lang="uk-UA" sz="1600" b="1" smtClean="0">
                <a:solidFill>
                  <a:schemeClr val="accent2"/>
                </a:solidFill>
              </a:rPr>
              <a:t>Приготувати  шоколад можливо і  у домашніх умовах своїми руками. Це не тільки дуже смачно, але ще і   дуже захоплююче.</a:t>
            </a:r>
            <a:r>
              <a:rPr lang="ru-RU" sz="1600" smtClean="0"/>
              <a:t> </a:t>
            </a:r>
            <a:r>
              <a:rPr lang="uk-UA" sz="1600" b="1" smtClean="0">
                <a:solidFill>
                  <a:schemeClr val="accent2"/>
                </a:solidFill>
              </a:rPr>
              <a:t/>
            </a:r>
            <a:br>
              <a:rPr lang="uk-UA" sz="1600" b="1" smtClean="0">
                <a:solidFill>
                  <a:schemeClr val="accent2"/>
                </a:solidFill>
              </a:rPr>
            </a:br>
            <a:endParaRPr lang="ru-RU" sz="16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Фото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6250"/>
            <a:ext cx="2130425" cy="28622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8914" name="Picture 5" descr="Фото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76250"/>
            <a:ext cx="2151062" cy="28686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8915" name="Picture 6" descr="Фото0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2984995"/>
            <a:ext cx="2365375" cy="31543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2733675" y="469900"/>
            <a:ext cx="4375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>
                <a:solidFill>
                  <a:schemeClr val="accent2"/>
                </a:solidFill>
              </a:rPr>
              <a:t>Дякую за увагу!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44675"/>
            <a:ext cx="6042025" cy="425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552950"/>
          </a:xfrm>
        </p:spPr>
        <p:txBody>
          <a:bodyPr/>
          <a:lstStyle/>
          <a:p>
            <a:pPr algn="just" eaLnBrk="1" hangingPunct="1">
              <a:buFont typeface="Monotype Sorts"/>
              <a:buNone/>
            </a:pPr>
            <a:r>
              <a:rPr lang="ru-RU" b="1" smtClean="0"/>
              <a:t>             </a:t>
            </a:r>
            <a:endParaRPr lang="ru-RU" b="1" smtClean="0">
              <a:solidFill>
                <a:schemeClr val="accent2"/>
              </a:solidFill>
            </a:endParaRPr>
          </a:p>
          <a:p>
            <a:endParaRPr lang="ru-RU" b="1" smtClean="0">
              <a:solidFill>
                <a:schemeClr val="accent2"/>
              </a:solidFill>
            </a:endParaRPr>
          </a:p>
        </p:txBody>
      </p:sp>
      <p:pic>
        <p:nvPicPr>
          <p:cNvPr id="17410" name="Picture 4" descr="BS01145_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7451725" y="333375"/>
            <a:ext cx="12334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2843213" y="765175"/>
            <a:ext cx="3638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4800" b="1">
                <a:solidFill>
                  <a:schemeClr val="accent2"/>
                </a:solidFill>
              </a:rPr>
              <a:t>Тема роботи</a:t>
            </a:r>
            <a:endParaRPr lang="ru-RU" sz="4800" b="1">
              <a:solidFill>
                <a:schemeClr val="accent2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331913" y="2205038"/>
            <a:ext cx="72151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Молочний шоколад: </a:t>
            </a:r>
          </a:p>
          <a:p>
            <a:pPr algn="ctr" eaLnBrk="0" hangingPunct="0">
              <a:defRPr/>
            </a:pPr>
            <a:r>
              <a:rPr lang="uk-UA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корисно чи шкідливо?</a:t>
            </a:r>
            <a:endParaRPr lang="ru-RU" sz="5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6"/>
          <p:cNvGrpSpPr>
            <a:grpSpLocks noChangeAspect="1"/>
          </p:cNvGrpSpPr>
          <p:nvPr/>
        </p:nvGrpSpPr>
        <p:grpSpPr bwMode="auto">
          <a:xfrm>
            <a:off x="7380288" y="476250"/>
            <a:ext cx="1152525" cy="1033463"/>
            <a:chOff x="536" y="3162"/>
            <a:chExt cx="1296" cy="1163"/>
          </a:xfrm>
        </p:grpSpPr>
        <p:sp>
          <p:nvSpPr>
            <p:cNvPr id="18437" name="AutoShape 25"/>
            <p:cNvSpPr>
              <a:spLocks noChangeAspect="1" noChangeArrowheads="1" noTextEdit="1"/>
            </p:cNvSpPr>
            <p:nvPr/>
          </p:nvSpPr>
          <p:spPr bwMode="auto">
            <a:xfrm>
              <a:off x="536" y="3162"/>
              <a:ext cx="1296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Freeform 27"/>
            <p:cNvSpPr>
              <a:spLocks/>
            </p:cNvSpPr>
            <p:nvPr/>
          </p:nvSpPr>
          <p:spPr bwMode="auto">
            <a:xfrm>
              <a:off x="830" y="4140"/>
              <a:ext cx="560" cy="72"/>
            </a:xfrm>
            <a:custGeom>
              <a:avLst/>
              <a:gdLst>
                <a:gd name="T0" fmla="*/ 27 w 560"/>
                <a:gd name="T1" fmla="*/ 28 h 72"/>
                <a:gd name="T2" fmla="*/ 0 w 560"/>
                <a:gd name="T3" fmla="*/ 72 h 72"/>
                <a:gd name="T4" fmla="*/ 530 w 560"/>
                <a:gd name="T5" fmla="*/ 72 h 72"/>
                <a:gd name="T6" fmla="*/ 530 w 560"/>
                <a:gd name="T7" fmla="*/ 72 h 72"/>
                <a:gd name="T8" fmla="*/ 532 w 560"/>
                <a:gd name="T9" fmla="*/ 69 h 72"/>
                <a:gd name="T10" fmla="*/ 538 w 560"/>
                <a:gd name="T11" fmla="*/ 64 h 72"/>
                <a:gd name="T12" fmla="*/ 541 w 560"/>
                <a:gd name="T13" fmla="*/ 58 h 72"/>
                <a:gd name="T14" fmla="*/ 546 w 560"/>
                <a:gd name="T15" fmla="*/ 53 h 72"/>
                <a:gd name="T16" fmla="*/ 552 w 560"/>
                <a:gd name="T17" fmla="*/ 44 h 72"/>
                <a:gd name="T18" fmla="*/ 554 w 560"/>
                <a:gd name="T19" fmla="*/ 39 h 72"/>
                <a:gd name="T20" fmla="*/ 557 w 560"/>
                <a:gd name="T21" fmla="*/ 33 h 72"/>
                <a:gd name="T22" fmla="*/ 560 w 560"/>
                <a:gd name="T23" fmla="*/ 28 h 72"/>
                <a:gd name="T24" fmla="*/ 557 w 560"/>
                <a:gd name="T25" fmla="*/ 22 h 72"/>
                <a:gd name="T26" fmla="*/ 557 w 560"/>
                <a:gd name="T27" fmla="*/ 17 h 72"/>
                <a:gd name="T28" fmla="*/ 554 w 560"/>
                <a:gd name="T29" fmla="*/ 11 h 72"/>
                <a:gd name="T30" fmla="*/ 552 w 560"/>
                <a:gd name="T31" fmla="*/ 6 h 72"/>
                <a:gd name="T32" fmla="*/ 552 w 560"/>
                <a:gd name="T33" fmla="*/ 3 h 72"/>
                <a:gd name="T34" fmla="*/ 549 w 560"/>
                <a:gd name="T35" fmla="*/ 0 h 72"/>
                <a:gd name="T36" fmla="*/ 549 w 560"/>
                <a:gd name="T37" fmla="*/ 0 h 72"/>
                <a:gd name="T38" fmla="*/ 44 w 560"/>
                <a:gd name="T39" fmla="*/ 0 h 72"/>
                <a:gd name="T40" fmla="*/ 27 w 560"/>
                <a:gd name="T41" fmla="*/ 28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0"/>
                <a:gd name="T64" fmla="*/ 0 h 72"/>
                <a:gd name="T65" fmla="*/ 560 w 56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0" h="72">
                  <a:moveTo>
                    <a:pt x="27" y="28"/>
                  </a:moveTo>
                  <a:lnTo>
                    <a:pt x="0" y="72"/>
                  </a:lnTo>
                  <a:lnTo>
                    <a:pt x="530" y="72"/>
                  </a:lnTo>
                  <a:lnTo>
                    <a:pt x="532" y="69"/>
                  </a:lnTo>
                  <a:lnTo>
                    <a:pt x="538" y="64"/>
                  </a:lnTo>
                  <a:lnTo>
                    <a:pt x="541" y="58"/>
                  </a:lnTo>
                  <a:lnTo>
                    <a:pt x="546" y="53"/>
                  </a:lnTo>
                  <a:lnTo>
                    <a:pt x="552" y="44"/>
                  </a:lnTo>
                  <a:lnTo>
                    <a:pt x="554" y="39"/>
                  </a:lnTo>
                  <a:lnTo>
                    <a:pt x="557" y="33"/>
                  </a:lnTo>
                  <a:lnTo>
                    <a:pt x="560" y="28"/>
                  </a:lnTo>
                  <a:lnTo>
                    <a:pt x="557" y="22"/>
                  </a:lnTo>
                  <a:lnTo>
                    <a:pt x="557" y="17"/>
                  </a:lnTo>
                  <a:lnTo>
                    <a:pt x="554" y="11"/>
                  </a:lnTo>
                  <a:lnTo>
                    <a:pt x="552" y="6"/>
                  </a:lnTo>
                  <a:lnTo>
                    <a:pt x="552" y="3"/>
                  </a:lnTo>
                  <a:lnTo>
                    <a:pt x="549" y="0"/>
                  </a:lnTo>
                  <a:lnTo>
                    <a:pt x="44" y="0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Freeform 28"/>
            <p:cNvSpPr>
              <a:spLocks/>
            </p:cNvSpPr>
            <p:nvPr/>
          </p:nvSpPr>
          <p:spPr bwMode="auto">
            <a:xfrm>
              <a:off x="992" y="4027"/>
              <a:ext cx="840" cy="254"/>
            </a:xfrm>
            <a:custGeom>
              <a:avLst/>
              <a:gdLst>
                <a:gd name="T0" fmla="*/ 0 w 840"/>
                <a:gd name="T1" fmla="*/ 210 h 254"/>
                <a:gd name="T2" fmla="*/ 41 w 840"/>
                <a:gd name="T3" fmla="*/ 254 h 254"/>
                <a:gd name="T4" fmla="*/ 840 w 840"/>
                <a:gd name="T5" fmla="*/ 53 h 254"/>
                <a:gd name="T6" fmla="*/ 788 w 840"/>
                <a:gd name="T7" fmla="*/ 0 h 254"/>
                <a:gd name="T8" fmla="*/ 0 w 840"/>
                <a:gd name="T9" fmla="*/ 21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0"/>
                <a:gd name="T16" fmla="*/ 0 h 254"/>
                <a:gd name="T17" fmla="*/ 840 w 840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0" h="254">
                  <a:moveTo>
                    <a:pt x="0" y="210"/>
                  </a:moveTo>
                  <a:lnTo>
                    <a:pt x="41" y="254"/>
                  </a:lnTo>
                  <a:lnTo>
                    <a:pt x="840" y="53"/>
                  </a:lnTo>
                  <a:lnTo>
                    <a:pt x="788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Freeform 29"/>
            <p:cNvSpPr>
              <a:spLocks/>
            </p:cNvSpPr>
            <p:nvPr/>
          </p:nvSpPr>
          <p:spPr bwMode="auto">
            <a:xfrm>
              <a:off x="967" y="4027"/>
              <a:ext cx="829" cy="240"/>
            </a:xfrm>
            <a:custGeom>
              <a:avLst/>
              <a:gdLst>
                <a:gd name="T0" fmla="*/ 0 w 829"/>
                <a:gd name="T1" fmla="*/ 199 h 240"/>
                <a:gd name="T2" fmla="*/ 41 w 829"/>
                <a:gd name="T3" fmla="*/ 240 h 240"/>
                <a:gd name="T4" fmla="*/ 829 w 829"/>
                <a:gd name="T5" fmla="*/ 44 h 240"/>
                <a:gd name="T6" fmla="*/ 791 w 829"/>
                <a:gd name="T7" fmla="*/ 0 h 240"/>
                <a:gd name="T8" fmla="*/ 0 w 829"/>
                <a:gd name="T9" fmla="*/ 19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9"/>
                <a:gd name="T16" fmla="*/ 0 h 240"/>
                <a:gd name="T17" fmla="*/ 829 w 829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9" h="240">
                  <a:moveTo>
                    <a:pt x="0" y="199"/>
                  </a:moveTo>
                  <a:lnTo>
                    <a:pt x="41" y="240"/>
                  </a:lnTo>
                  <a:lnTo>
                    <a:pt x="829" y="44"/>
                  </a:lnTo>
                  <a:lnTo>
                    <a:pt x="791" y="0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D6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30"/>
            <p:cNvSpPr>
              <a:spLocks/>
            </p:cNvSpPr>
            <p:nvPr/>
          </p:nvSpPr>
          <p:spPr bwMode="auto">
            <a:xfrm>
              <a:off x="1000" y="4060"/>
              <a:ext cx="796" cy="207"/>
            </a:xfrm>
            <a:custGeom>
              <a:avLst/>
              <a:gdLst>
                <a:gd name="T0" fmla="*/ 0 w 796"/>
                <a:gd name="T1" fmla="*/ 202 h 207"/>
                <a:gd name="T2" fmla="*/ 785 w 796"/>
                <a:gd name="T3" fmla="*/ 0 h 207"/>
                <a:gd name="T4" fmla="*/ 796 w 796"/>
                <a:gd name="T5" fmla="*/ 11 h 207"/>
                <a:gd name="T6" fmla="*/ 8 w 796"/>
                <a:gd name="T7" fmla="*/ 207 h 207"/>
                <a:gd name="T8" fmla="*/ 0 w 796"/>
                <a:gd name="T9" fmla="*/ 202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207"/>
                <a:gd name="T17" fmla="*/ 796 w 796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207">
                  <a:moveTo>
                    <a:pt x="0" y="202"/>
                  </a:moveTo>
                  <a:lnTo>
                    <a:pt x="785" y="0"/>
                  </a:lnTo>
                  <a:lnTo>
                    <a:pt x="796" y="11"/>
                  </a:lnTo>
                  <a:lnTo>
                    <a:pt x="8" y="207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84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31"/>
            <p:cNvSpPr>
              <a:spLocks noEditPoints="1"/>
            </p:cNvSpPr>
            <p:nvPr/>
          </p:nvSpPr>
          <p:spPr bwMode="auto">
            <a:xfrm>
              <a:off x="956" y="4025"/>
              <a:ext cx="854" cy="253"/>
            </a:xfrm>
            <a:custGeom>
              <a:avLst/>
              <a:gdLst>
                <a:gd name="T0" fmla="*/ 846 w 854"/>
                <a:gd name="T1" fmla="*/ 44 h 253"/>
                <a:gd name="T2" fmla="*/ 805 w 854"/>
                <a:gd name="T3" fmla="*/ 0 h 253"/>
                <a:gd name="T4" fmla="*/ 802 w 854"/>
                <a:gd name="T5" fmla="*/ 0 h 253"/>
                <a:gd name="T6" fmla="*/ 799 w 854"/>
                <a:gd name="T7" fmla="*/ 0 h 253"/>
                <a:gd name="T8" fmla="*/ 8 w 854"/>
                <a:gd name="T9" fmla="*/ 198 h 253"/>
                <a:gd name="T10" fmla="*/ 0 w 854"/>
                <a:gd name="T11" fmla="*/ 201 h 253"/>
                <a:gd name="T12" fmla="*/ 6 w 854"/>
                <a:gd name="T13" fmla="*/ 206 h 253"/>
                <a:gd name="T14" fmla="*/ 50 w 854"/>
                <a:gd name="T15" fmla="*/ 250 h 253"/>
                <a:gd name="T16" fmla="*/ 52 w 854"/>
                <a:gd name="T17" fmla="*/ 253 h 253"/>
                <a:gd name="T18" fmla="*/ 52 w 854"/>
                <a:gd name="T19" fmla="*/ 250 h 253"/>
                <a:gd name="T20" fmla="*/ 846 w 854"/>
                <a:gd name="T21" fmla="*/ 52 h 253"/>
                <a:gd name="T22" fmla="*/ 854 w 854"/>
                <a:gd name="T23" fmla="*/ 49 h 253"/>
                <a:gd name="T24" fmla="*/ 846 w 854"/>
                <a:gd name="T25" fmla="*/ 44 h 253"/>
                <a:gd name="T26" fmla="*/ 19 w 854"/>
                <a:gd name="T27" fmla="*/ 206 h 253"/>
                <a:gd name="T28" fmla="*/ 799 w 854"/>
                <a:gd name="T29" fmla="*/ 8 h 253"/>
                <a:gd name="T30" fmla="*/ 835 w 854"/>
                <a:gd name="T31" fmla="*/ 44 h 253"/>
                <a:gd name="T32" fmla="*/ 55 w 854"/>
                <a:gd name="T33" fmla="*/ 242 h 253"/>
                <a:gd name="T34" fmla="*/ 19 w 854"/>
                <a:gd name="T35" fmla="*/ 206 h 2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4"/>
                <a:gd name="T55" fmla="*/ 0 h 253"/>
                <a:gd name="T56" fmla="*/ 854 w 854"/>
                <a:gd name="T57" fmla="*/ 253 h 2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4" h="253">
                  <a:moveTo>
                    <a:pt x="846" y="44"/>
                  </a:moveTo>
                  <a:lnTo>
                    <a:pt x="805" y="0"/>
                  </a:lnTo>
                  <a:lnTo>
                    <a:pt x="802" y="0"/>
                  </a:lnTo>
                  <a:lnTo>
                    <a:pt x="799" y="0"/>
                  </a:lnTo>
                  <a:lnTo>
                    <a:pt x="8" y="198"/>
                  </a:lnTo>
                  <a:lnTo>
                    <a:pt x="0" y="201"/>
                  </a:lnTo>
                  <a:lnTo>
                    <a:pt x="6" y="206"/>
                  </a:lnTo>
                  <a:lnTo>
                    <a:pt x="50" y="250"/>
                  </a:lnTo>
                  <a:lnTo>
                    <a:pt x="52" y="253"/>
                  </a:lnTo>
                  <a:lnTo>
                    <a:pt x="52" y="250"/>
                  </a:lnTo>
                  <a:lnTo>
                    <a:pt x="846" y="52"/>
                  </a:lnTo>
                  <a:lnTo>
                    <a:pt x="854" y="49"/>
                  </a:lnTo>
                  <a:lnTo>
                    <a:pt x="846" y="44"/>
                  </a:lnTo>
                  <a:close/>
                  <a:moveTo>
                    <a:pt x="19" y="206"/>
                  </a:moveTo>
                  <a:lnTo>
                    <a:pt x="799" y="8"/>
                  </a:lnTo>
                  <a:lnTo>
                    <a:pt x="835" y="44"/>
                  </a:lnTo>
                  <a:lnTo>
                    <a:pt x="55" y="242"/>
                  </a:lnTo>
                  <a:lnTo>
                    <a:pt x="19" y="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32"/>
            <p:cNvSpPr>
              <a:spLocks noEditPoints="1"/>
            </p:cNvSpPr>
            <p:nvPr/>
          </p:nvSpPr>
          <p:spPr bwMode="auto">
            <a:xfrm>
              <a:off x="1003" y="4229"/>
              <a:ext cx="41" cy="22"/>
            </a:xfrm>
            <a:custGeom>
              <a:avLst/>
              <a:gdLst>
                <a:gd name="T0" fmla="*/ 22 w 41"/>
                <a:gd name="T1" fmla="*/ 22 h 22"/>
                <a:gd name="T2" fmla="*/ 27 w 41"/>
                <a:gd name="T3" fmla="*/ 22 h 22"/>
                <a:gd name="T4" fmla="*/ 33 w 41"/>
                <a:gd name="T5" fmla="*/ 19 h 22"/>
                <a:gd name="T6" fmla="*/ 35 w 41"/>
                <a:gd name="T7" fmla="*/ 19 h 22"/>
                <a:gd name="T8" fmla="*/ 38 w 41"/>
                <a:gd name="T9" fmla="*/ 16 h 22"/>
                <a:gd name="T10" fmla="*/ 38 w 41"/>
                <a:gd name="T11" fmla="*/ 13 h 22"/>
                <a:gd name="T12" fmla="*/ 41 w 41"/>
                <a:gd name="T13" fmla="*/ 13 h 22"/>
                <a:gd name="T14" fmla="*/ 41 w 41"/>
                <a:gd name="T15" fmla="*/ 11 h 22"/>
                <a:gd name="T16" fmla="*/ 41 w 41"/>
                <a:gd name="T17" fmla="*/ 11 h 22"/>
                <a:gd name="T18" fmla="*/ 41 w 41"/>
                <a:gd name="T19" fmla="*/ 8 h 22"/>
                <a:gd name="T20" fmla="*/ 38 w 41"/>
                <a:gd name="T21" fmla="*/ 8 h 22"/>
                <a:gd name="T22" fmla="*/ 38 w 41"/>
                <a:gd name="T23" fmla="*/ 5 h 22"/>
                <a:gd name="T24" fmla="*/ 35 w 41"/>
                <a:gd name="T25" fmla="*/ 5 h 22"/>
                <a:gd name="T26" fmla="*/ 33 w 41"/>
                <a:gd name="T27" fmla="*/ 2 h 22"/>
                <a:gd name="T28" fmla="*/ 27 w 41"/>
                <a:gd name="T29" fmla="*/ 0 h 22"/>
                <a:gd name="T30" fmla="*/ 22 w 41"/>
                <a:gd name="T31" fmla="*/ 0 h 22"/>
                <a:gd name="T32" fmla="*/ 16 w 41"/>
                <a:gd name="T33" fmla="*/ 0 h 22"/>
                <a:gd name="T34" fmla="*/ 8 w 41"/>
                <a:gd name="T35" fmla="*/ 2 h 22"/>
                <a:gd name="T36" fmla="*/ 3 w 41"/>
                <a:gd name="T37" fmla="*/ 5 h 22"/>
                <a:gd name="T38" fmla="*/ 0 w 41"/>
                <a:gd name="T39" fmla="*/ 8 h 22"/>
                <a:gd name="T40" fmla="*/ 0 w 41"/>
                <a:gd name="T41" fmla="*/ 11 h 22"/>
                <a:gd name="T42" fmla="*/ 0 w 41"/>
                <a:gd name="T43" fmla="*/ 13 h 22"/>
                <a:gd name="T44" fmla="*/ 0 w 41"/>
                <a:gd name="T45" fmla="*/ 13 h 22"/>
                <a:gd name="T46" fmla="*/ 0 w 41"/>
                <a:gd name="T47" fmla="*/ 16 h 22"/>
                <a:gd name="T48" fmla="*/ 3 w 41"/>
                <a:gd name="T49" fmla="*/ 19 h 22"/>
                <a:gd name="T50" fmla="*/ 5 w 41"/>
                <a:gd name="T51" fmla="*/ 19 h 22"/>
                <a:gd name="T52" fmla="*/ 11 w 41"/>
                <a:gd name="T53" fmla="*/ 22 h 22"/>
                <a:gd name="T54" fmla="*/ 16 w 41"/>
                <a:gd name="T55" fmla="*/ 22 h 22"/>
                <a:gd name="T56" fmla="*/ 30 w 41"/>
                <a:gd name="T57" fmla="*/ 11 h 22"/>
                <a:gd name="T58" fmla="*/ 27 w 41"/>
                <a:gd name="T59" fmla="*/ 11 h 22"/>
                <a:gd name="T60" fmla="*/ 24 w 41"/>
                <a:gd name="T61" fmla="*/ 13 h 22"/>
                <a:gd name="T62" fmla="*/ 22 w 41"/>
                <a:gd name="T63" fmla="*/ 13 h 22"/>
                <a:gd name="T64" fmla="*/ 19 w 41"/>
                <a:gd name="T65" fmla="*/ 13 h 22"/>
                <a:gd name="T66" fmla="*/ 16 w 41"/>
                <a:gd name="T67" fmla="*/ 13 h 22"/>
                <a:gd name="T68" fmla="*/ 14 w 41"/>
                <a:gd name="T69" fmla="*/ 13 h 22"/>
                <a:gd name="T70" fmla="*/ 11 w 41"/>
                <a:gd name="T71" fmla="*/ 11 h 22"/>
                <a:gd name="T72" fmla="*/ 8 w 41"/>
                <a:gd name="T73" fmla="*/ 11 h 22"/>
                <a:gd name="T74" fmla="*/ 11 w 41"/>
                <a:gd name="T75" fmla="*/ 11 h 22"/>
                <a:gd name="T76" fmla="*/ 14 w 41"/>
                <a:gd name="T77" fmla="*/ 11 h 22"/>
                <a:gd name="T78" fmla="*/ 16 w 41"/>
                <a:gd name="T79" fmla="*/ 11 h 22"/>
                <a:gd name="T80" fmla="*/ 19 w 41"/>
                <a:gd name="T81" fmla="*/ 8 h 22"/>
                <a:gd name="T82" fmla="*/ 22 w 41"/>
                <a:gd name="T83" fmla="*/ 11 h 22"/>
                <a:gd name="T84" fmla="*/ 24 w 41"/>
                <a:gd name="T85" fmla="*/ 11 h 22"/>
                <a:gd name="T86" fmla="*/ 27 w 41"/>
                <a:gd name="T87" fmla="*/ 11 h 22"/>
                <a:gd name="T88" fmla="*/ 30 w 41"/>
                <a:gd name="T89" fmla="*/ 11 h 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"/>
                <a:gd name="T136" fmla="*/ 0 h 22"/>
                <a:gd name="T137" fmla="*/ 41 w 41"/>
                <a:gd name="T138" fmla="*/ 22 h 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" h="22">
                  <a:moveTo>
                    <a:pt x="19" y="22"/>
                  </a:moveTo>
                  <a:lnTo>
                    <a:pt x="22" y="22"/>
                  </a:lnTo>
                  <a:lnTo>
                    <a:pt x="24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9" y="22"/>
                  </a:lnTo>
                  <a:close/>
                  <a:moveTo>
                    <a:pt x="30" y="11"/>
                  </a:moveTo>
                  <a:lnTo>
                    <a:pt x="30" y="11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7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Freeform 33"/>
            <p:cNvSpPr>
              <a:spLocks noEditPoints="1"/>
            </p:cNvSpPr>
            <p:nvPr/>
          </p:nvSpPr>
          <p:spPr bwMode="auto">
            <a:xfrm>
              <a:off x="1308" y="4135"/>
              <a:ext cx="447" cy="190"/>
            </a:xfrm>
            <a:custGeom>
              <a:avLst/>
              <a:gdLst>
                <a:gd name="T0" fmla="*/ 0 w 447"/>
                <a:gd name="T1" fmla="*/ 132 h 190"/>
                <a:gd name="T2" fmla="*/ 392 w 447"/>
                <a:gd name="T3" fmla="*/ 190 h 190"/>
                <a:gd name="T4" fmla="*/ 447 w 447"/>
                <a:gd name="T5" fmla="*/ 0 h 190"/>
                <a:gd name="T6" fmla="*/ 0 w 447"/>
                <a:gd name="T7" fmla="*/ 132 h 190"/>
                <a:gd name="T8" fmla="*/ 362 w 447"/>
                <a:gd name="T9" fmla="*/ 127 h 190"/>
                <a:gd name="T10" fmla="*/ 197 w 447"/>
                <a:gd name="T11" fmla="*/ 118 h 190"/>
                <a:gd name="T12" fmla="*/ 398 w 447"/>
                <a:gd name="T13" fmla="*/ 47 h 190"/>
                <a:gd name="T14" fmla="*/ 362 w 447"/>
                <a:gd name="T15" fmla="*/ 127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7"/>
                <a:gd name="T25" fmla="*/ 0 h 190"/>
                <a:gd name="T26" fmla="*/ 447 w 447"/>
                <a:gd name="T27" fmla="*/ 190 h 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7" h="190">
                  <a:moveTo>
                    <a:pt x="0" y="132"/>
                  </a:moveTo>
                  <a:lnTo>
                    <a:pt x="392" y="190"/>
                  </a:lnTo>
                  <a:lnTo>
                    <a:pt x="447" y="0"/>
                  </a:lnTo>
                  <a:lnTo>
                    <a:pt x="0" y="132"/>
                  </a:lnTo>
                  <a:close/>
                  <a:moveTo>
                    <a:pt x="362" y="127"/>
                  </a:moveTo>
                  <a:lnTo>
                    <a:pt x="197" y="118"/>
                  </a:lnTo>
                  <a:lnTo>
                    <a:pt x="398" y="47"/>
                  </a:lnTo>
                  <a:lnTo>
                    <a:pt x="362" y="12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34"/>
            <p:cNvSpPr>
              <a:spLocks noEditPoints="1"/>
            </p:cNvSpPr>
            <p:nvPr/>
          </p:nvSpPr>
          <p:spPr bwMode="auto">
            <a:xfrm>
              <a:off x="1294" y="4124"/>
              <a:ext cx="450" cy="176"/>
            </a:xfrm>
            <a:custGeom>
              <a:avLst/>
              <a:gdLst>
                <a:gd name="T0" fmla="*/ 0 w 450"/>
                <a:gd name="T1" fmla="*/ 138 h 176"/>
                <a:gd name="T2" fmla="*/ 390 w 450"/>
                <a:gd name="T3" fmla="*/ 176 h 176"/>
                <a:gd name="T4" fmla="*/ 450 w 450"/>
                <a:gd name="T5" fmla="*/ 0 h 176"/>
                <a:gd name="T6" fmla="*/ 0 w 450"/>
                <a:gd name="T7" fmla="*/ 138 h 176"/>
                <a:gd name="T8" fmla="*/ 360 w 450"/>
                <a:gd name="T9" fmla="*/ 129 h 176"/>
                <a:gd name="T10" fmla="*/ 189 w 450"/>
                <a:gd name="T11" fmla="*/ 121 h 176"/>
                <a:gd name="T12" fmla="*/ 395 w 450"/>
                <a:gd name="T13" fmla="*/ 55 h 176"/>
                <a:gd name="T14" fmla="*/ 360 w 450"/>
                <a:gd name="T15" fmla="*/ 129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0"/>
                <a:gd name="T25" fmla="*/ 0 h 176"/>
                <a:gd name="T26" fmla="*/ 450 w 450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0" h="176">
                  <a:moveTo>
                    <a:pt x="0" y="138"/>
                  </a:moveTo>
                  <a:lnTo>
                    <a:pt x="390" y="176"/>
                  </a:lnTo>
                  <a:lnTo>
                    <a:pt x="450" y="0"/>
                  </a:lnTo>
                  <a:lnTo>
                    <a:pt x="0" y="138"/>
                  </a:lnTo>
                  <a:close/>
                  <a:moveTo>
                    <a:pt x="360" y="129"/>
                  </a:moveTo>
                  <a:lnTo>
                    <a:pt x="189" y="121"/>
                  </a:lnTo>
                  <a:lnTo>
                    <a:pt x="395" y="55"/>
                  </a:lnTo>
                  <a:lnTo>
                    <a:pt x="360" y="129"/>
                  </a:lnTo>
                  <a:close/>
                </a:path>
              </a:pathLst>
            </a:custGeom>
            <a:solidFill>
              <a:srgbClr val="D6F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35"/>
            <p:cNvSpPr>
              <a:spLocks/>
            </p:cNvSpPr>
            <p:nvPr/>
          </p:nvSpPr>
          <p:spPr bwMode="auto">
            <a:xfrm>
              <a:off x="1299" y="4124"/>
              <a:ext cx="445" cy="176"/>
            </a:xfrm>
            <a:custGeom>
              <a:avLst/>
              <a:gdLst>
                <a:gd name="T0" fmla="*/ 431 w 445"/>
                <a:gd name="T1" fmla="*/ 8 h 176"/>
                <a:gd name="T2" fmla="*/ 374 w 445"/>
                <a:gd name="T3" fmla="*/ 154 h 176"/>
                <a:gd name="T4" fmla="*/ 0 w 445"/>
                <a:gd name="T5" fmla="*/ 138 h 176"/>
                <a:gd name="T6" fmla="*/ 382 w 445"/>
                <a:gd name="T7" fmla="*/ 176 h 176"/>
                <a:gd name="T8" fmla="*/ 445 w 445"/>
                <a:gd name="T9" fmla="*/ 0 h 176"/>
                <a:gd name="T10" fmla="*/ 431 w 445"/>
                <a:gd name="T11" fmla="*/ 8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5"/>
                <a:gd name="T19" fmla="*/ 0 h 176"/>
                <a:gd name="T20" fmla="*/ 445 w 445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5" h="176">
                  <a:moveTo>
                    <a:pt x="431" y="8"/>
                  </a:moveTo>
                  <a:lnTo>
                    <a:pt x="374" y="154"/>
                  </a:lnTo>
                  <a:lnTo>
                    <a:pt x="0" y="138"/>
                  </a:lnTo>
                  <a:lnTo>
                    <a:pt x="382" y="176"/>
                  </a:lnTo>
                  <a:lnTo>
                    <a:pt x="445" y="0"/>
                  </a:lnTo>
                  <a:lnTo>
                    <a:pt x="431" y="8"/>
                  </a:lnTo>
                  <a:close/>
                </a:path>
              </a:pathLst>
            </a:custGeom>
            <a:solidFill>
              <a:srgbClr val="84F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36"/>
            <p:cNvSpPr>
              <a:spLocks noEditPoints="1"/>
            </p:cNvSpPr>
            <p:nvPr/>
          </p:nvSpPr>
          <p:spPr bwMode="auto">
            <a:xfrm>
              <a:off x="1280" y="4118"/>
              <a:ext cx="472" cy="185"/>
            </a:xfrm>
            <a:custGeom>
              <a:avLst/>
              <a:gdLst>
                <a:gd name="T0" fmla="*/ 461 w 472"/>
                <a:gd name="T1" fmla="*/ 3 h 185"/>
                <a:gd name="T2" fmla="*/ 0 w 472"/>
                <a:gd name="T3" fmla="*/ 141 h 185"/>
                <a:gd name="T4" fmla="*/ 3 w 472"/>
                <a:gd name="T5" fmla="*/ 152 h 185"/>
                <a:gd name="T6" fmla="*/ 404 w 472"/>
                <a:gd name="T7" fmla="*/ 185 h 185"/>
                <a:gd name="T8" fmla="*/ 406 w 472"/>
                <a:gd name="T9" fmla="*/ 185 h 185"/>
                <a:gd name="T10" fmla="*/ 409 w 472"/>
                <a:gd name="T11" fmla="*/ 182 h 185"/>
                <a:gd name="T12" fmla="*/ 470 w 472"/>
                <a:gd name="T13" fmla="*/ 9 h 185"/>
                <a:gd name="T14" fmla="*/ 472 w 472"/>
                <a:gd name="T15" fmla="*/ 0 h 185"/>
                <a:gd name="T16" fmla="*/ 461 w 472"/>
                <a:gd name="T17" fmla="*/ 3 h 185"/>
                <a:gd name="T18" fmla="*/ 401 w 472"/>
                <a:gd name="T19" fmla="*/ 177 h 185"/>
                <a:gd name="T20" fmla="*/ 28 w 472"/>
                <a:gd name="T21" fmla="*/ 144 h 185"/>
                <a:gd name="T22" fmla="*/ 456 w 472"/>
                <a:gd name="T23" fmla="*/ 14 h 185"/>
                <a:gd name="T24" fmla="*/ 401 w 472"/>
                <a:gd name="T25" fmla="*/ 177 h 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2"/>
                <a:gd name="T40" fmla="*/ 0 h 185"/>
                <a:gd name="T41" fmla="*/ 472 w 472"/>
                <a:gd name="T42" fmla="*/ 185 h 1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2" h="185">
                  <a:moveTo>
                    <a:pt x="461" y="3"/>
                  </a:moveTo>
                  <a:lnTo>
                    <a:pt x="0" y="141"/>
                  </a:lnTo>
                  <a:lnTo>
                    <a:pt x="3" y="152"/>
                  </a:lnTo>
                  <a:lnTo>
                    <a:pt x="404" y="185"/>
                  </a:lnTo>
                  <a:lnTo>
                    <a:pt x="406" y="185"/>
                  </a:lnTo>
                  <a:lnTo>
                    <a:pt x="409" y="182"/>
                  </a:lnTo>
                  <a:lnTo>
                    <a:pt x="470" y="9"/>
                  </a:lnTo>
                  <a:lnTo>
                    <a:pt x="472" y="0"/>
                  </a:lnTo>
                  <a:lnTo>
                    <a:pt x="461" y="3"/>
                  </a:lnTo>
                  <a:close/>
                  <a:moveTo>
                    <a:pt x="401" y="177"/>
                  </a:moveTo>
                  <a:lnTo>
                    <a:pt x="28" y="144"/>
                  </a:lnTo>
                  <a:lnTo>
                    <a:pt x="456" y="14"/>
                  </a:lnTo>
                  <a:lnTo>
                    <a:pt x="401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37"/>
            <p:cNvSpPr>
              <a:spLocks noEditPoints="1"/>
            </p:cNvSpPr>
            <p:nvPr/>
          </p:nvSpPr>
          <p:spPr bwMode="auto">
            <a:xfrm>
              <a:off x="1470" y="4168"/>
              <a:ext cx="230" cy="88"/>
            </a:xfrm>
            <a:custGeom>
              <a:avLst/>
              <a:gdLst>
                <a:gd name="T0" fmla="*/ 219 w 230"/>
                <a:gd name="T1" fmla="*/ 5 h 88"/>
                <a:gd name="T2" fmla="*/ 0 w 230"/>
                <a:gd name="T3" fmla="*/ 74 h 88"/>
                <a:gd name="T4" fmla="*/ 0 w 230"/>
                <a:gd name="T5" fmla="*/ 85 h 88"/>
                <a:gd name="T6" fmla="*/ 184 w 230"/>
                <a:gd name="T7" fmla="*/ 88 h 88"/>
                <a:gd name="T8" fmla="*/ 189 w 230"/>
                <a:gd name="T9" fmla="*/ 88 h 88"/>
                <a:gd name="T10" fmla="*/ 189 w 230"/>
                <a:gd name="T11" fmla="*/ 85 h 88"/>
                <a:gd name="T12" fmla="*/ 225 w 230"/>
                <a:gd name="T13" fmla="*/ 11 h 88"/>
                <a:gd name="T14" fmla="*/ 230 w 230"/>
                <a:gd name="T15" fmla="*/ 0 h 88"/>
                <a:gd name="T16" fmla="*/ 219 w 230"/>
                <a:gd name="T17" fmla="*/ 5 h 88"/>
                <a:gd name="T18" fmla="*/ 181 w 230"/>
                <a:gd name="T19" fmla="*/ 80 h 88"/>
                <a:gd name="T20" fmla="*/ 27 w 230"/>
                <a:gd name="T21" fmla="*/ 77 h 88"/>
                <a:gd name="T22" fmla="*/ 214 w 230"/>
                <a:gd name="T23" fmla="*/ 16 h 88"/>
                <a:gd name="T24" fmla="*/ 181 w 230"/>
                <a:gd name="T25" fmla="*/ 8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88"/>
                <a:gd name="T41" fmla="*/ 230 w 230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88">
                  <a:moveTo>
                    <a:pt x="219" y="5"/>
                  </a:moveTo>
                  <a:lnTo>
                    <a:pt x="0" y="74"/>
                  </a:lnTo>
                  <a:lnTo>
                    <a:pt x="0" y="85"/>
                  </a:lnTo>
                  <a:lnTo>
                    <a:pt x="184" y="88"/>
                  </a:lnTo>
                  <a:lnTo>
                    <a:pt x="189" y="88"/>
                  </a:lnTo>
                  <a:lnTo>
                    <a:pt x="189" y="85"/>
                  </a:lnTo>
                  <a:lnTo>
                    <a:pt x="225" y="11"/>
                  </a:lnTo>
                  <a:lnTo>
                    <a:pt x="230" y="0"/>
                  </a:lnTo>
                  <a:lnTo>
                    <a:pt x="219" y="5"/>
                  </a:lnTo>
                  <a:close/>
                  <a:moveTo>
                    <a:pt x="181" y="80"/>
                  </a:moveTo>
                  <a:lnTo>
                    <a:pt x="27" y="77"/>
                  </a:lnTo>
                  <a:lnTo>
                    <a:pt x="214" y="16"/>
                  </a:lnTo>
                  <a:lnTo>
                    <a:pt x="181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38"/>
            <p:cNvSpPr>
              <a:spLocks/>
            </p:cNvSpPr>
            <p:nvPr/>
          </p:nvSpPr>
          <p:spPr bwMode="auto">
            <a:xfrm>
              <a:off x="1157" y="3779"/>
              <a:ext cx="579" cy="199"/>
            </a:xfrm>
            <a:custGeom>
              <a:avLst/>
              <a:gdLst>
                <a:gd name="T0" fmla="*/ 52 w 579"/>
                <a:gd name="T1" fmla="*/ 22 h 199"/>
                <a:gd name="T2" fmla="*/ 0 w 579"/>
                <a:gd name="T3" fmla="*/ 199 h 199"/>
                <a:gd name="T4" fmla="*/ 579 w 579"/>
                <a:gd name="T5" fmla="*/ 166 h 199"/>
                <a:gd name="T6" fmla="*/ 560 w 579"/>
                <a:gd name="T7" fmla="*/ 0 h 199"/>
                <a:gd name="T8" fmla="*/ 52 w 579"/>
                <a:gd name="T9" fmla="*/ 22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9"/>
                <a:gd name="T16" fmla="*/ 0 h 199"/>
                <a:gd name="T17" fmla="*/ 579 w 579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9" h="199">
                  <a:moveTo>
                    <a:pt x="52" y="22"/>
                  </a:moveTo>
                  <a:lnTo>
                    <a:pt x="0" y="199"/>
                  </a:lnTo>
                  <a:lnTo>
                    <a:pt x="579" y="166"/>
                  </a:lnTo>
                  <a:lnTo>
                    <a:pt x="560" y="0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Freeform 39"/>
            <p:cNvSpPr>
              <a:spLocks/>
            </p:cNvSpPr>
            <p:nvPr/>
          </p:nvSpPr>
          <p:spPr bwMode="auto">
            <a:xfrm>
              <a:off x="1423" y="3705"/>
              <a:ext cx="401" cy="314"/>
            </a:xfrm>
            <a:custGeom>
              <a:avLst/>
              <a:gdLst>
                <a:gd name="T0" fmla="*/ 0 w 401"/>
                <a:gd name="T1" fmla="*/ 251 h 314"/>
                <a:gd name="T2" fmla="*/ 121 w 401"/>
                <a:gd name="T3" fmla="*/ 314 h 314"/>
                <a:gd name="T4" fmla="*/ 401 w 401"/>
                <a:gd name="T5" fmla="*/ 105 h 314"/>
                <a:gd name="T6" fmla="*/ 82 w 401"/>
                <a:gd name="T7" fmla="*/ 0 h 314"/>
                <a:gd name="T8" fmla="*/ 0 w 401"/>
                <a:gd name="T9" fmla="*/ 251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1"/>
                <a:gd name="T16" fmla="*/ 0 h 314"/>
                <a:gd name="T17" fmla="*/ 401 w 401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1" h="314">
                  <a:moveTo>
                    <a:pt x="0" y="251"/>
                  </a:moveTo>
                  <a:lnTo>
                    <a:pt x="121" y="314"/>
                  </a:lnTo>
                  <a:lnTo>
                    <a:pt x="401" y="105"/>
                  </a:lnTo>
                  <a:lnTo>
                    <a:pt x="82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40"/>
            <p:cNvSpPr>
              <a:spLocks/>
            </p:cNvSpPr>
            <p:nvPr/>
          </p:nvSpPr>
          <p:spPr bwMode="auto">
            <a:xfrm>
              <a:off x="1148" y="3912"/>
              <a:ext cx="558" cy="41"/>
            </a:xfrm>
            <a:custGeom>
              <a:avLst/>
              <a:gdLst>
                <a:gd name="T0" fmla="*/ 0 w 558"/>
                <a:gd name="T1" fmla="*/ 27 h 41"/>
                <a:gd name="T2" fmla="*/ 0 w 558"/>
                <a:gd name="T3" fmla="*/ 41 h 41"/>
                <a:gd name="T4" fmla="*/ 558 w 558"/>
                <a:gd name="T5" fmla="*/ 19 h 41"/>
                <a:gd name="T6" fmla="*/ 558 w 558"/>
                <a:gd name="T7" fmla="*/ 0 h 41"/>
                <a:gd name="T8" fmla="*/ 0 w 558"/>
                <a:gd name="T9" fmla="*/ 2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41"/>
                <a:gd name="T17" fmla="*/ 558 w 55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41">
                  <a:moveTo>
                    <a:pt x="0" y="27"/>
                  </a:moveTo>
                  <a:lnTo>
                    <a:pt x="0" y="41"/>
                  </a:lnTo>
                  <a:lnTo>
                    <a:pt x="558" y="19"/>
                  </a:lnTo>
                  <a:lnTo>
                    <a:pt x="55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41"/>
            <p:cNvSpPr>
              <a:spLocks/>
            </p:cNvSpPr>
            <p:nvPr/>
          </p:nvSpPr>
          <p:spPr bwMode="auto">
            <a:xfrm>
              <a:off x="1148" y="3760"/>
              <a:ext cx="558" cy="179"/>
            </a:xfrm>
            <a:custGeom>
              <a:avLst/>
              <a:gdLst>
                <a:gd name="T0" fmla="*/ 52 w 558"/>
                <a:gd name="T1" fmla="*/ 28 h 179"/>
                <a:gd name="T2" fmla="*/ 0 w 558"/>
                <a:gd name="T3" fmla="*/ 179 h 179"/>
                <a:gd name="T4" fmla="*/ 558 w 558"/>
                <a:gd name="T5" fmla="*/ 152 h 179"/>
                <a:gd name="T6" fmla="*/ 547 w 558"/>
                <a:gd name="T7" fmla="*/ 0 h 179"/>
                <a:gd name="T8" fmla="*/ 52 w 558"/>
                <a:gd name="T9" fmla="*/ 28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179"/>
                <a:gd name="T17" fmla="*/ 558 w 558"/>
                <a:gd name="T18" fmla="*/ 179 h 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179">
                  <a:moveTo>
                    <a:pt x="52" y="28"/>
                  </a:moveTo>
                  <a:lnTo>
                    <a:pt x="0" y="179"/>
                  </a:lnTo>
                  <a:lnTo>
                    <a:pt x="558" y="152"/>
                  </a:lnTo>
                  <a:lnTo>
                    <a:pt x="547" y="0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Freeform 42"/>
            <p:cNvSpPr>
              <a:spLocks noEditPoints="1"/>
            </p:cNvSpPr>
            <p:nvPr/>
          </p:nvSpPr>
          <p:spPr bwMode="auto">
            <a:xfrm>
              <a:off x="1146" y="3757"/>
              <a:ext cx="562" cy="204"/>
            </a:xfrm>
            <a:custGeom>
              <a:avLst/>
              <a:gdLst>
                <a:gd name="T0" fmla="*/ 562 w 562"/>
                <a:gd name="T1" fmla="*/ 155 h 204"/>
                <a:gd name="T2" fmla="*/ 562 w 562"/>
                <a:gd name="T3" fmla="*/ 155 h 204"/>
                <a:gd name="T4" fmla="*/ 562 w 562"/>
                <a:gd name="T5" fmla="*/ 155 h 204"/>
                <a:gd name="T6" fmla="*/ 562 w 562"/>
                <a:gd name="T7" fmla="*/ 155 h 204"/>
                <a:gd name="T8" fmla="*/ 551 w 562"/>
                <a:gd name="T9" fmla="*/ 3 h 204"/>
                <a:gd name="T10" fmla="*/ 551 w 562"/>
                <a:gd name="T11" fmla="*/ 0 h 204"/>
                <a:gd name="T12" fmla="*/ 551 w 562"/>
                <a:gd name="T13" fmla="*/ 0 h 204"/>
                <a:gd name="T14" fmla="*/ 549 w 562"/>
                <a:gd name="T15" fmla="*/ 0 h 204"/>
                <a:gd name="T16" fmla="*/ 546 w 562"/>
                <a:gd name="T17" fmla="*/ 0 h 204"/>
                <a:gd name="T18" fmla="*/ 52 w 562"/>
                <a:gd name="T19" fmla="*/ 28 h 204"/>
                <a:gd name="T20" fmla="*/ 52 w 562"/>
                <a:gd name="T21" fmla="*/ 28 h 204"/>
                <a:gd name="T22" fmla="*/ 49 w 562"/>
                <a:gd name="T23" fmla="*/ 28 h 204"/>
                <a:gd name="T24" fmla="*/ 49 w 562"/>
                <a:gd name="T25" fmla="*/ 28 h 204"/>
                <a:gd name="T26" fmla="*/ 0 w 562"/>
                <a:gd name="T27" fmla="*/ 182 h 204"/>
                <a:gd name="T28" fmla="*/ 0 w 562"/>
                <a:gd name="T29" fmla="*/ 182 h 204"/>
                <a:gd name="T30" fmla="*/ 0 w 562"/>
                <a:gd name="T31" fmla="*/ 182 h 204"/>
                <a:gd name="T32" fmla="*/ 0 w 562"/>
                <a:gd name="T33" fmla="*/ 182 h 204"/>
                <a:gd name="T34" fmla="*/ 0 w 562"/>
                <a:gd name="T35" fmla="*/ 182 h 204"/>
                <a:gd name="T36" fmla="*/ 0 w 562"/>
                <a:gd name="T37" fmla="*/ 201 h 204"/>
                <a:gd name="T38" fmla="*/ 0 w 562"/>
                <a:gd name="T39" fmla="*/ 201 h 204"/>
                <a:gd name="T40" fmla="*/ 0 w 562"/>
                <a:gd name="T41" fmla="*/ 201 h 204"/>
                <a:gd name="T42" fmla="*/ 0 w 562"/>
                <a:gd name="T43" fmla="*/ 204 h 204"/>
                <a:gd name="T44" fmla="*/ 0 w 562"/>
                <a:gd name="T45" fmla="*/ 204 h 204"/>
                <a:gd name="T46" fmla="*/ 0 w 562"/>
                <a:gd name="T47" fmla="*/ 204 h 204"/>
                <a:gd name="T48" fmla="*/ 2 w 562"/>
                <a:gd name="T49" fmla="*/ 204 h 204"/>
                <a:gd name="T50" fmla="*/ 2 w 562"/>
                <a:gd name="T51" fmla="*/ 204 h 204"/>
                <a:gd name="T52" fmla="*/ 2 w 562"/>
                <a:gd name="T53" fmla="*/ 204 h 204"/>
                <a:gd name="T54" fmla="*/ 560 w 562"/>
                <a:gd name="T55" fmla="*/ 177 h 204"/>
                <a:gd name="T56" fmla="*/ 562 w 562"/>
                <a:gd name="T57" fmla="*/ 177 h 204"/>
                <a:gd name="T58" fmla="*/ 562 w 562"/>
                <a:gd name="T59" fmla="*/ 177 h 204"/>
                <a:gd name="T60" fmla="*/ 562 w 562"/>
                <a:gd name="T61" fmla="*/ 174 h 204"/>
                <a:gd name="T62" fmla="*/ 562 w 562"/>
                <a:gd name="T63" fmla="*/ 155 h 204"/>
                <a:gd name="T64" fmla="*/ 8 w 562"/>
                <a:gd name="T65" fmla="*/ 188 h 204"/>
                <a:gd name="T66" fmla="*/ 554 w 562"/>
                <a:gd name="T67" fmla="*/ 168 h 204"/>
                <a:gd name="T68" fmla="*/ 8 w 562"/>
                <a:gd name="T69" fmla="*/ 188 h 204"/>
                <a:gd name="T70" fmla="*/ 543 w 562"/>
                <a:gd name="T71" fmla="*/ 9 h 204"/>
                <a:gd name="T72" fmla="*/ 11 w 562"/>
                <a:gd name="T73" fmla="*/ 177 h 2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2"/>
                <a:gd name="T112" fmla="*/ 0 h 204"/>
                <a:gd name="T113" fmla="*/ 562 w 562"/>
                <a:gd name="T114" fmla="*/ 204 h 2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2" h="204">
                  <a:moveTo>
                    <a:pt x="562" y="155"/>
                  </a:moveTo>
                  <a:lnTo>
                    <a:pt x="562" y="155"/>
                  </a:lnTo>
                  <a:lnTo>
                    <a:pt x="551" y="3"/>
                  </a:lnTo>
                  <a:lnTo>
                    <a:pt x="551" y="0"/>
                  </a:lnTo>
                  <a:lnTo>
                    <a:pt x="549" y="0"/>
                  </a:lnTo>
                  <a:lnTo>
                    <a:pt x="546" y="0"/>
                  </a:lnTo>
                  <a:lnTo>
                    <a:pt x="52" y="28"/>
                  </a:lnTo>
                  <a:lnTo>
                    <a:pt x="49" y="28"/>
                  </a:lnTo>
                  <a:lnTo>
                    <a:pt x="49" y="31"/>
                  </a:lnTo>
                  <a:lnTo>
                    <a:pt x="0" y="182"/>
                  </a:lnTo>
                  <a:lnTo>
                    <a:pt x="0" y="201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560" y="177"/>
                  </a:lnTo>
                  <a:lnTo>
                    <a:pt x="562" y="177"/>
                  </a:lnTo>
                  <a:lnTo>
                    <a:pt x="562" y="174"/>
                  </a:lnTo>
                  <a:lnTo>
                    <a:pt x="562" y="155"/>
                  </a:lnTo>
                  <a:close/>
                  <a:moveTo>
                    <a:pt x="8" y="188"/>
                  </a:moveTo>
                  <a:lnTo>
                    <a:pt x="554" y="160"/>
                  </a:lnTo>
                  <a:lnTo>
                    <a:pt x="554" y="168"/>
                  </a:lnTo>
                  <a:lnTo>
                    <a:pt x="8" y="196"/>
                  </a:lnTo>
                  <a:lnTo>
                    <a:pt x="8" y="188"/>
                  </a:lnTo>
                  <a:close/>
                  <a:moveTo>
                    <a:pt x="57" y="36"/>
                  </a:moveTo>
                  <a:lnTo>
                    <a:pt x="543" y="9"/>
                  </a:lnTo>
                  <a:lnTo>
                    <a:pt x="554" y="152"/>
                  </a:lnTo>
                  <a:lnTo>
                    <a:pt x="11" y="177"/>
                  </a:lnTo>
                  <a:lnTo>
                    <a:pt x="5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Freeform 43"/>
            <p:cNvSpPr>
              <a:spLocks/>
            </p:cNvSpPr>
            <p:nvPr/>
          </p:nvSpPr>
          <p:spPr bwMode="auto">
            <a:xfrm>
              <a:off x="1211" y="3821"/>
              <a:ext cx="278" cy="184"/>
            </a:xfrm>
            <a:custGeom>
              <a:avLst/>
              <a:gdLst>
                <a:gd name="T0" fmla="*/ 3 w 278"/>
                <a:gd name="T1" fmla="*/ 0 h 184"/>
                <a:gd name="T2" fmla="*/ 0 w 278"/>
                <a:gd name="T3" fmla="*/ 35 h 184"/>
                <a:gd name="T4" fmla="*/ 275 w 278"/>
                <a:gd name="T5" fmla="*/ 184 h 184"/>
                <a:gd name="T6" fmla="*/ 278 w 278"/>
                <a:gd name="T7" fmla="*/ 126 h 184"/>
                <a:gd name="T8" fmla="*/ 3 w 278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184"/>
                <a:gd name="T17" fmla="*/ 278 w 278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184">
                  <a:moveTo>
                    <a:pt x="3" y="0"/>
                  </a:moveTo>
                  <a:lnTo>
                    <a:pt x="0" y="35"/>
                  </a:lnTo>
                  <a:lnTo>
                    <a:pt x="275" y="184"/>
                  </a:lnTo>
                  <a:lnTo>
                    <a:pt x="278" y="12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Freeform 44"/>
            <p:cNvSpPr>
              <a:spLocks/>
            </p:cNvSpPr>
            <p:nvPr/>
          </p:nvSpPr>
          <p:spPr bwMode="auto">
            <a:xfrm>
              <a:off x="1214" y="3639"/>
              <a:ext cx="604" cy="308"/>
            </a:xfrm>
            <a:custGeom>
              <a:avLst/>
              <a:gdLst>
                <a:gd name="T0" fmla="*/ 0 w 604"/>
                <a:gd name="T1" fmla="*/ 182 h 308"/>
                <a:gd name="T2" fmla="*/ 319 w 604"/>
                <a:gd name="T3" fmla="*/ 0 h 308"/>
                <a:gd name="T4" fmla="*/ 604 w 604"/>
                <a:gd name="T5" fmla="*/ 80 h 308"/>
                <a:gd name="T6" fmla="*/ 275 w 604"/>
                <a:gd name="T7" fmla="*/ 308 h 308"/>
                <a:gd name="T8" fmla="*/ 0 w 604"/>
                <a:gd name="T9" fmla="*/ 182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308"/>
                <a:gd name="T17" fmla="*/ 604 w 604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308">
                  <a:moveTo>
                    <a:pt x="0" y="182"/>
                  </a:moveTo>
                  <a:lnTo>
                    <a:pt x="319" y="0"/>
                  </a:lnTo>
                  <a:lnTo>
                    <a:pt x="604" y="80"/>
                  </a:lnTo>
                  <a:lnTo>
                    <a:pt x="275" y="308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Freeform 45"/>
            <p:cNvSpPr>
              <a:spLocks/>
            </p:cNvSpPr>
            <p:nvPr/>
          </p:nvSpPr>
          <p:spPr bwMode="auto">
            <a:xfrm>
              <a:off x="1486" y="3719"/>
              <a:ext cx="335" cy="286"/>
            </a:xfrm>
            <a:custGeom>
              <a:avLst/>
              <a:gdLst>
                <a:gd name="T0" fmla="*/ 335 w 335"/>
                <a:gd name="T1" fmla="*/ 0 h 286"/>
                <a:gd name="T2" fmla="*/ 3 w 335"/>
                <a:gd name="T3" fmla="*/ 228 h 286"/>
                <a:gd name="T4" fmla="*/ 0 w 335"/>
                <a:gd name="T5" fmla="*/ 286 h 286"/>
                <a:gd name="T6" fmla="*/ 335 w 335"/>
                <a:gd name="T7" fmla="*/ 52 h 286"/>
                <a:gd name="T8" fmla="*/ 335 w 33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286"/>
                <a:gd name="T17" fmla="*/ 335 w 335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286">
                  <a:moveTo>
                    <a:pt x="335" y="0"/>
                  </a:moveTo>
                  <a:lnTo>
                    <a:pt x="3" y="228"/>
                  </a:lnTo>
                  <a:lnTo>
                    <a:pt x="0" y="286"/>
                  </a:lnTo>
                  <a:lnTo>
                    <a:pt x="335" y="5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Freeform 46"/>
            <p:cNvSpPr>
              <a:spLocks noEditPoints="1"/>
            </p:cNvSpPr>
            <p:nvPr/>
          </p:nvSpPr>
          <p:spPr bwMode="auto">
            <a:xfrm>
              <a:off x="1209" y="3636"/>
              <a:ext cx="618" cy="375"/>
            </a:xfrm>
            <a:custGeom>
              <a:avLst/>
              <a:gdLst>
                <a:gd name="T0" fmla="*/ 618 w 618"/>
                <a:gd name="T1" fmla="*/ 80 h 375"/>
                <a:gd name="T2" fmla="*/ 618 w 618"/>
                <a:gd name="T3" fmla="*/ 80 h 375"/>
                <a:gd name="T4" fmla="*/ 618 w 618"/>
                <a:gd name="T5" fmla="*/ 80 h 375"/>
                <a:gd name="T6" fmla="*/ 618 w 618"/>
                <a:gd name="T7" fmla="*/ 80 h 375"/>
                <a:gd name="T8" fmla="*/ 618 w 618"/>
                <a:gd name="T9" fmla="*/ 80 h 375"/>
                <a:gd name="T10" fmla="*/ 615 w 618"/>
                <a:gd name="T11" fmla="*/ 77 h 375"/>
                <a:gd name="T12" fmla="*/ 615 w 618"/>
                <a:gd name="T13" fmla="*/ 77 h 375"/>
                <a:gd name="T14" fmla="*/ 615 w 618"/>
                <a:gd name="T15" fmla="*/ 77 h 375"/>
                <a:gd name="T16" fmla="*/ 612 w 618"/>
                <a:gd name="T17" fmla="*/ 77 h 375"/>
                <a:gd name="T18" fmla="*/ 321 w 618"/>
                <a:gd name="T19" fmla="*/ 0 h 375"/>
                <a:gd name="T20" fmla="*/ 321 w 618"/>
                <a:gd name="T21" fmla="*/ 0 h 375"/>
                <a:gd name="T22" fmla="*/ 321 w 618"/>
                <a:gd name="T23" fmla="*/ 0 h 375"/>
                <a:gd name="T24" fmla="*/ 321 w 618"/>
                <a:gd name="T25" fmla="*/ 0 h 375"/>
                <a:gd name="T26" fmla="*/ 2 w 618"/>
                <a:gd name="T27" fmla="*/ 182 h 375"/>
                <a:gd name="T28" fmla="*/ 0 w 618"/>
                <a:gd name="T29" fmla="*/ 182 h 375"/>
                <a:gd name="T30" fmla="*/ 0 w 618"/>
                <a:gd name="T31" fmla="*/ 185 h 375"/>
                <a:gd name="T32" fmla="*/ 0 w 618"/>
                <a:gd name="T33" fmla="*/ 185 h 375"/>
                <a:gd name="T34" fmla="*/ 0 w 618"/>
                <a:gd name="T35" fmla="*/ 187 h 375"/>
                <a:gd name="T36" fmla="*/ 0 w 618"/>
                <a:gd name="T37" fmla="*/ 220 h 375"/>
                <a:gd name="T38" fmla="*/ 0 w 618"/>
                <a:gd name="T39" fmla="*/ 223 h 375"/>
                <a:gd name="T40" fmla="*/ 0 w 618"/>
                <a:gd name="T41" fmla="*/ 223 h 375"/>
                <a:gd name="T42" fmla="*/ 0 w 618"/>
                <a:gd name="T43" fmla="*/ 223 h 375"/>
                <a:gd name="T44" fmla="*/ 2 w 618"/>
                <a:gd name="T45" fmla="*/ 226 h 375"/>
                <a:gd name="T46" fmla="*/ 280 w 618"/>
                <a:gd name="T47" fmla="*/ 372 h 375"/>
                <a:gd name="T48" fmla="*/ 280 w 618"/>
                <a:gd name="T49" fmla="*/ 375 h 375"/>
                <a:gd name="T50" fmla="*/ 280 w 618"/>
                <a:gd name="T51" fmla="*/ 375 h 375"/>
                <a:gd name="T52" fmla="*/ 283 w 618"/>
                <a:gd name="T53" fmla="*/ 372 h 375"/>
                <a:gd name="T54" fmla="*/ 283 w 618"/>
                <a:gd name="T55" fmla="*/ 372 h 375"/>
                <a:gd name="T56" fmla="*/ 283 w 618"/>
                <a:gd name="T57" fmla="*/ 372 h 375"/>
                <a:gd name="T58" fmla="*/ 283 w 618"/>
                <a:gd name="T59" fmla="*/ 372 h 375"/>
                <a:gd name="T60" fmla="*/ 283 w 618"/>
                <a:gd name="T61" fmla="*/ 372 h 375"/>
                <a:gd name="T62" fmla="*/ 283 w 618"/>
                <a:gd name="T63" fmla="*/ 372 h 375"/>
                <a:gd name="T64" fmla="*/ 615 w 618"/>
                <a:gd name="T65" fmla="*/ 138 h 375"/>
                <a:gd name="T66" fmla="*/ 615 w 618"/>
                <a:gd name="T67" fmla="*/ 138 h 375"/>
                <a:gd name="T68" fmla="*/ 618 w 618"/>
                <a:gd name="T69" fmla="*/ 138 h 375"/>
                <a:gd name="T70" fmla="*/ 618 w 618"/>
                <a:gd name="T71" fmla="*/ 135 h 375"/>
                <a:gd name="T72" fmla="*/ 618 w 618"/>
                <a:gd name="T73" fmla="*/ 80 h 375"/>
                <a:gd name="T74" fmla="*/ 8 w 618"/>
                <a:gd name="T75" fmla="*/ 218 h 375"/>
                <a:gd name="T76" fmla="*/ 274 w 618"/>
                <a:gd name="T77" fmla="*/ 317 h 375"/>
                <a:gd name="T78" fmla="*/ 283 w 618"/>
                <a:gd name="T79" fmla="*/ 314 h 375"/>
                <a:gd name="T80" fmla="*/ 607 w 618"/>
                <a:gd name="T81" fmla="*/ 132 h 375"/>
                <a:gd name="T82" fmla="*/ 285 w 618"/>
                <a:gd name="T83" fmla="*/ 314 h 375"/>
                <a:gd name="T84" fmla="*/ 321 w 618"/>
                <a:gd name="T85" fmla="*/ 8 h 375"/>
                <a:gd name="T86" fmla="*/ 277 w 618"/>
                <a:gd name="T87" fmla="*/ 306 h 375"/>
                <a:gd name="T88" fmla="*/ 321 w 618"/>
                <a:gd name="T89" fmla="*/ 8 h 3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8"/>
                <a:gd name="T136" fmla="*/ 0 h 375"/>
                <a:gd name="T137" fmla="*/ 618 w 618"/>
                <a:gd name="T138" fmla="*/ 375 h 3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8" h="375">
                  <a:moveTo>
                    <a:pt x="618" y="80"/>
                  </a:moveTo>
                  <a:lnTo>
                    <a:pt x="618" y="80"/>
                  </a:lnTo>
                  <a:lnTo>
                    <a:pt x="615" y="77"/>
                  </a:lnTo>
                  <a:lnTo>
                    <a:pt x="612" y="77"/>
                  </a:lnTo>
                  <a:lnTo>
                    <a:pt x="324" y="0"/>
                  </a:lnTo>
                  <a:lnTo>
                    <a:pt x="321" y="0"/>
                  </a:lnTo>
                  <a:lnTo>
                    <a:pt x="318" y="0"/>
                  </a:lnTo>
                  <a:lnTo>
                    <a:pt x="2" y="182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0" y="220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2" y="226"/>
                  </a:lnTo>
                  <a:lnTo>
                    <a:pt x="277" y="372"/>
                  </a:lnTo>
                  <a:lnTo>
                    <a:pt x="280" y="372"/>
                  </a:lnTo>
                  <a:lnTo>
                    <a:pt x="280" y="375"/>
                  </a:lnTo>
                  <a:lnTo>
                    <a:pt x="283" y="372"/>
                  </a:lnTo>
                  <a:lnTo>
                    <a:pt x="615" y="138"/>
                  </a:lnTo>
                  <a:lnTo>
                    <a:pt x="618" y="138"/>
                  </a:lnTo>
                  <a:lnTo>
                    <a:pt x="618" y="135"/>
                  </a:lnTo>
                  <a:lnTo>
                    <a:pt x="618" y="80"/>
                  </a:lnTo>
                  <a:close/>
                  <a:moveTo>
                    <a:pt x="274" y="361"/>
                  </a:moveTo>
                  <a:lnTo>
                    <a:pt x="8" y="218"/>
                  </a:lnTo>
                  <a:lnTo>
                    <a:pt x="8" y="193"/>
                  </a:lnTo>
                  <a:lnTo>
                    <a:pt x="274" y="317"/>
                  </a:lnTo>
                  <a:lnTo>
                    <a:pt x="274" y="361"/>
                  </a:lnTo>
                  <a:close/>
                  <a:moveTo>
                    <a:pt x="283" y="314"/>
                  </a:moveTo>
                  <a:lnTo>
                    <a:pt x="607" y="88"/>
                  </a:lnTo>
                  <a:lnTo>
                    <a:pt x="607" y="132"/>
                  </a:lnTo>
                  <a:lnTo>
                    <a:pt x="285" y="361"/>
                  </a:lnTo>
                  <a:lnTo>
                    <a:pt x="285" y="314"/>
                  </a:lnTo>
                  <a:lnTo>
                    <a:pt x="283" y="314"/>
                  </a:lnTo>
                  <a:close/>
                  <a:moveTo>
                    <a:pt x="321" y="8"/>
                  </a:moveTo>
                  <a:lnTo>
                    <a:pt x="601" y="83"/>
                  </a:lnTo>
                  <a:lnTo>
                    <a:pt x="277" y="306"/>
                  </a:lnTo>
                  <a:lnTo>
                    <a:pt x="13" y="185"/>
                  </a:lnTo>
                  <a:lnTo>
                    <a:pt x="32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Freeform 47"/>
            <p:cNvSpPr>
              <a:spLocks/>
            </p:cNvSpPr>
            <p:nvPr/>
          </p:nvSpPr>
          <p:spPr bwMode="auto">
            <a:xfrm>
              <a:off x="1423" y="3713"/>
              <a:ext cx="220" cy="102"/>
            </a:xfrm>
            <a:custGeom>
              <a:avLst/>
              <a:gdLst>
                <a:gd name="T0" fmla="*/ 90 w 220"/>
                <a:gd name="T1" fmla="*/ 0 h 102"/>
                <a:gd name="T2" fmla="*/ 0 w 220"/>
                <a:gd name="T3" fmla="*/ 55 h 102"/>
                <a:gd name="T4" fmla="*/ 126 w 220"/>
                <a:gd name="T5" fmla="*/ 102 h 102"/>
                <a:gd name="T6" fmla="*/ 220 w 220"/>
                <a:gd name="T7" fmla="*/ 42 h 102"/>
                <a:gd name="T8" fmla="*/ 90 w 220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02"/>
                <a:gd name="T17" fmla="*/ 220 w 220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02">
                  <a:moveTo>
                    <a:pt x="90" y="0"/>
                  </a:moveTo>
                  <a:lnTo>
                    <a:pt x="0" y="55"/>
                  </a:lnTo>
                  <a:lnTo>
                    <a:pt x="126" y="102"/>
                  </a:lnTo>
                  <a:lnTo>
                    <a:pt x="220" y="4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Freeform 48"/>
            <p:cNvSpPr>
              <a:spLocks/>
            </p:cNvSpPr>
            <p:nvPr/>
          </p:nvSpPr>
          <p:spPr bwMode="auto">
            <a:xfrm>
              <a:off x="1362" y="3771"/>
              <a:ext cx="44" cy="44"/>
            </a:xfrm>
            <a:custGeom>
              <a:avLst/>
              <a:gdLst>
                <a:gd name="T0" fmla="*/ 36 w 44"/>
                <a:gd name="T1" fmla="*/ 41 h 44"/>
                <a:gd name="T2" fmla="*/ 33 w 44"/>
                <a:gd name="T3" fmla="*/ 41 h 44"/>
                <a:gd name="T4" fmla="*/ 31 w 44"/>
                <a:gd name="T5" fmla="*/ 44 h 44"/>
                <a:gd name="T6" fmla="*/ 28 w 44"/>
                <a:gd name="T7" fmla="*/ 44 h 44"/>
                <a:gd name="T8" fmla="*/ 25 w 44"/>
                <a:gd name="T9" fmla="*/ 44 h 44"/>
                <a:gd name="T10" fmla="*/ 20 w 44"/>
                <a:gd name="T11" fmla="*/ 44 h 44"/>
                <a:gd name="T12" fmla="*/ 14 w 44"/>
                <a:gd name="T13" fmla="*/ 41 h 44"/>
                <a:gd name="T14" fmla="*/ 9 w 44"/>
                <a:gd name="T15" fmla="*/ 39 h 44"/>
                <a:gd name="T16" fmla="*/ 3 w 44"/>
                <a:gd name="T17" fmla="*/ 36 h 44"/>
                <a:gd name="T18" fmla="*/ 3 w 44"/>
                <a:gd name="T19" fmla="*/ 36 h 44"/>
                <a:gd name="T20" fmla="*/ 3 w 44"/>
                <a:gd name="T21" fmla="*/ 33 h 44"/>
                <a:gd name="T22" fmla="*/ 0 w 44"/>
                <a:gd name="T23" fmla="*/ 30 h 44"/>
                <a:gd name="T24" fmla="*/ 3 w 44"/>
                <a:gd name="T25" fmla="*/ 28 h 44"/>
                <a:gd name="T26" fmla="*/ 3 w 44"/>
                <a:gd name="T27" fmla="*/ 25 h 44"/>
                <a:gd name="T28" fmla="*/ 6 w 44"/>
                <a:gd name="T29" fmla="*/ 25 h 44"/>
                <a:gd name="T30" fmla="*/ 9 w 44"/>
                <a:gd name="T31" fmla="*/ 22 h 44"/>
                <a:gd name="T32" fmla="*/ 9 w 44"/>
                <a:gd name="T33" fmla="*/ 19 h 44"/>
                <a:gd name="T34" fmla="*/ 11 w 44"/>
                <a:gd name="T35" fmla="*/ 19 h 44"/>
                <a:gd name="T36" fmla="*/ 14 w 44"/>
                <a:gd name="T37" fmla="*/ 19 h 44"/>
                <a:gd name="T38" fmla="*/ 17 w 44"/>
                <a:gd name="T39" fmla="*/ 17 h 44"/>
                <a:gd name="T40" fmla="*/ 17 w 44"/>
                <a:gd name="T41" fmla="*/ 17 h 44"/>
                <a:gd name="T42" fmla="*/ 20 w 44"/>
                <a:gd name="T43" fmla="*/ 14 h 44"/>
                <a:gd name="T44" fmla="*/ 22 w 44"/>
                <a:gd name="T45" fmla="*/ 14 h 44"/>
                <a:gd name="T46" fmla="*/ 25 w 44"/>
                <a:gd name="T47" fmla="*/ 11 h 44"/>
                <a:gd name="T48" fmla="*/ 28 w 44"/>
                <a:gd name="T49" fmla="*/ 8 h 44"/>
                <a:gd name="T50" fmla="*/ 31 w 44"/>
                <a:gd name="T51" fmla="*/ 6 h 44"/>
                <a:gd name="T52" fmla="*/ 31 w 44"/>
                <a:gd name="T53" fmla="*/ 6 h 44"/>
                <a:gd name="T54" fmla="*/ 33 w 44"/>
                <a:gd name="T55" fmla="*/ 3 h 44"/>
                <a:gd name="T56" fmla="*/ 36 w 44"/>
                <a:gd name="T57" fmla="*/ 3 h 44"/>
                <a:gd name="T58" fmla="*/ 39 w 44"/>
                <a:gd name="T59" fmla="*/ 0 h 44"/>
                <a:gd name="T60" fmla="*/ 42 w 44"/>
                <a:gd name="T61" fmla="*/ 0 h 44"/>
                <a:gd name="T62" fmla="*/ 44 w 44"/>
                <a:gd name="T63" fmla="*/ 0 h 44"/>
                <a:gd name="T64" fmla="*/ 44 w 44"/>
                <a:gd name="T65" fmla="*/ 0 h 44"/>
                <a:gd name="T66" fmla="*/ 44 w 44"/>
                <a:gd name="T67" fmla="*/ 3 h 44"/>
                <a:gd name="T68" fmla="*/ 44 w 44"/>
                <a:gd name="T69" fmla="*/ 3 h 44"/>
                <a:gd name="T70" fmla="*/ 42 w 44"/>
                <a:gd name="T71" fmla="*/ 6 h 44"/>
                <a:gd name="T72" fmla="*/ 39 w 44"/>
                <a:gd name="T73" fmla="*/ 8 h 44"/>
                <a:gd name="T74" fmla="*/ 36 w 44"/>
                <a:gd name="T75" fmla="*/ 11 h 44"/>
                <a:gd name="T76" fmla="*/ 36 w 44"/>
                <a:gd name="T77" fmla="*/ 14 h 44"/>
                <a:gd name="T78" fmla="*/ 33 w 44"/>
                <a:gd name="T79" fmla="*/ 17 h 44"/>
                <a:gd name="T80" fmla="*/ 31 w 44"/>
                <a:gd name="T81" fmla="*/ 17 h 44"/>
                <a:gd name="T82" fmla="*/ 31 w 44"/>
                <a:gd name="T83" fmla="*/ 17 h 44"/>
                <a:gd name="T84" fmla="*/ 28 w 44"/>
                <a:gd name="T85" fmla="*/ 19 h 44"/>
                <a:gd name="T86" fmla="*/ 25 w 44"/>
                <a:gd name="T87" fmla="*/ 22 h 44"/>
                <a:gd name="T88" fmla="*/ 22 w 44"/>
                <a:gd name="T89" fmla="*/ 25 h 44"/>
                <a:gd name="T90" fmla="*/ 20 w 44"/>
                <a:gd name="T91" fmla="*/ 28 h 44"/>
                <a:gd name="T92" fmla="*/ 17 w 44"/>
                <a:gd name="T93" fmla="*/ 28 h 44"/>
                <a:gd name="T94" fmla="*/ 17 w 44"/>
                <a:gd name="T95" fmla="*/ 28 h 44"/>
                <a:gd name="T96" fmla="*/ 14 w 44"/>
                <a:gd name="T97" fmla="*/ 30 h 44"/>
                <a:gd name="T98" fmla="*/ 14 w 44"/>
                <a:gd name="T99" fmla="*/ 30 h 44"/>
                <a:gd name="T100" fmla="*/ 14 w 44"/>
                <a:gd name="T101" fmla="*/ 33 h 44"/>
                <a:gd name="T102" fmla="*/ 17 w 44"/>
                <a:gd name="T103" fmla="*/ 33 h 44"/>
                <a:gd name="T104" fmla="*/ 20 w 44"/>
                <a:gd name="T105" fmla="*/ 36 h 44"/>
                <a:gd name="T106" fmla="*/ 22 w 44"/>
                <a:gd name="T107" fmla="*/ 36 h 44"/>
                <a:gd name="T108" fmla="*/ 25 w 44"/>
                <a:gd name="T109" fmla="*/ 36 h 44"/>
                <a:gd name="T110" fmla="*/ 28 w 44"/>
                <a:gd name="T111" fmla="*/ 39 h 44"/>
                <a:gd name="T112" fmla="*/ 31 w 44"/>
                <a:gd name="T113" fmla="*/ 39 h 44"/>
                <a:gd name="T114" fmla="*/ 33 w 44"/>
                <a:gd name="T115" fmla="*/ 39 h 44"/>
                <a:gd name="T116" fmla="*/ 36 w 44"/>
                <a:gd name="T117" fmla="*/ 39 h 44"/>
                <a:gd name="T118" fmla="*/ 36 w 44"/>
                <a:gd name="T119" fmla="*/ 39 h 44"/>
                <a:gd name="T120" fmla="*/ 36 w 44"/>
                <a:gd name="T121" fmla="*/ 41 h 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"/>
                <a:gd name="T184" fmla="*/ 0 h 44"/>
                <a:gd name="T185" fmla="*/ 44 w 44"/>
                <a:gd name="T186" fmla="*/ 44 h 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" h="44">
                  <a:moveTo>
                    <a:pt x="36" y="41"/>
                  </a:moveTo>
                  <a:lnTo>
                    <a:pt x="36" y="41"/>
                  </a:lnTo>
                  <a:lnTo>
                    <a:pt x="33" y="41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28" y="44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25" y="22"/>
                  </a:lnTo>
                  <a:lnTo>
                    <a:pt x="22" y="25"/>
                  </a:lnTo>
                  <a:lnTo>
                    <a:pt x="20" y="25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4" y="30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5" y="36"/>
                  </a:lnTo>
                  <a:lnTo>
                    <a:pt x="28" y="39"/>
                  </a:lnTo>
                  <a:lnTo>
                    <a:pt x="31" y="39"/>
                  </a:lnTo>
                  <a:lnTo>
                    <a:pt x="33" y="39"/>
                  </a:lnTo>
                  <a:lnTo>
                    <a:pt x="36" y="39"/>
                  </a:lnTo>
                  <a:lnTo>
                    <a:pt x="36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Freeform 49"/>
            <p:cNvSpPr>
              <a:spLocks noEditPoints="1"/>
            </p:cNvSpPr>
            <p:nvPr/>
          </p:nvSpPr>
          <p:spPr bwMode="auto">
            <a:xfrm>
              <a:off x="1401" y="3782"/>
              <a:ext cx="38" cy="41"/>
            </a:xfrm>
            <a:custGeom>
              <a:avLst/>
              <a:gdLst>
                <a:gd name="T0" fmla="*/ 36 w 38"/>
                <a:gd name="T1" fmla="*/ 11 h 41"/>
                <a:gd name="T2" fmla="*/ 36 w 38"/>
                <a:gd name="T3" fmla="*/ 11 h 41"/>
                <a:gd name="T4" fmla="*/ 33 w 38"/>
                <a:gd name="T5" fmla="*/ 11 h 41"/>
                <a:gd name="T6" fmla="*/ 30 w 38"/>
                <a:gd name="T7" fmla="*/ 11 h 41"/>
                <a:gd name="T8" fmla="*/ 27 w 38"/>
                <a:gd name="T9" fmla="*/ 14 h 41"/>
                <a:gd name="T10" fmla="*/ 25 w 38"/>
                <a:gd name="T11" fmla="*/ 11 h 41"/>
                <a:gd name="T12" fmla="*/ 25 w 38"/>
                <a:gd name="T13" fmla="*/ 11 h 41"/>
                <a:gd name="T14" fmla="*/ 22 w 38"/>
                <a:gd name="T15" fmla="*/ 11 h 41"/>
                <a:gd name="T16" fmla="*/ 22 w 38"/>
                <a:gd name="T17" fmla="*/ 8 h 41"/>
                <a:gd name="T18" fmla="*/ 22 w 38"/>
                <a:gd name="T19" fmla="*/ 8 h 41"/>
                <a:gd name="T20" fmla="*/ 19 w 38"/>
                <a:gd name="T21" fmla="*/ 6 h 41"/>
                <a:gd name="T22" fmla="*/ 19 w 38"/>
                <a:gd name="T23" fmla="*/ 3 h 41"/>
                <a:gd name="T24" fmla="*/ 19 w 38"/>
                <a:gd name="T25" fmla="*/ 3 h 41"/>
                <a:gd name="T26" fmla="*/ 22 w 38"/>
                <a:gd name="T27" fmla="*/ 0 h 41"/>
                <a:gd name="T28" fmla="*/ 25 w 38"/>
                <a:gd name="T29" fmla="*/ 0 h 41"/>
                <a:gd name="T30" fmla="*/ 25 w 38"/>
                <a:gd name="T31" fmla="*/ 0 h 41"/>
                <a:gd name="T32" fmla="*/ 27 w 38"/>
                <a:gd name="T33" fmla="*/ 0 h 41"/>
                <a:gd name="T34" fmla="*/ 30 w 38"/>
                <a:gd name="T35" fmla="*/ 0 h 41"/>
                <a:gd name="T36" fmla="*/ 33 w 38"/>
                <a:gd name="T37" fmla="*/ 0 h 41"/>
                <a:gd name="T38" fmla="*/ 36 w 38"/>
                <a:gd name="T39" fmla="*/ 3 h 41"/>
                <a:gd name="T40" fmla="*/ 38 w 38"/>
                <a:gd name="T41" fmla="*/ 3 h 41"/>
                <a:gd name="T42" fmla="*/ 38 w 38"/>
                <a:gd name="T43" fmla="*/ 6 h 41"/>
                <a:gd name="T44" fmla="*/ 38 w 38"/>
                <a:gd name="T45" fmla="*/ 6 h 41"/>
                <a:gd name="T46" fmla="*/ 38 w 38"/>
                <a:gd name="T47" fmla="*/ 8 h 41"/>
                <a:gd name="T48" fmla="*/ 38 w 38"/>
                <a:gd name="T49" fmla="*/ 8 h 41"/>
                <a:gd name="T50" fmla="*/ 25 w 38"/>
                <a:gd name="T51" fmla="*/ 19 h 41"/>
                <a:gd name="T52" fmla="*/ 25 w 38"/>
                <a:gd name="T53" fmla="*/ 19 h 41"/>
                <a:gd name="T54" fmla="*/ 22 w 38"/>
                <a:gd name="T55" fmla="*/ 22 h 41"/>
                <a:gd name="T56" fmla="*/ 19 w 38"/>
                <a:gd name="T57" fmla="*/ 25 h 41"/>
                <a:gd name="T58" fmla="*/ 16 w 38"/>
                <a:gd name="T59" fmla="*/ 28 h 41"/>
                <a:gd name="T60" fmla="*/ 16 w 38"/>
                <a:gd name="T61" fmla="*/ 30 h 41"/>
                <a:gd name="T62" fmla="*/ 14 w 38"/>
                <a:gd name="T63" fmla="*/ 30 h 41"/>
                <a:gd name="T64" fmla="*/ 11 w 38"/>
                <a:gd name="T65" fmla="*/ 36 h 41"/>
                <a:gd name="T66" fmla="*/ 11 w 38"/>
                <a:gd name="T67" fmla="*/ 36 h 41"/>
                <a:gd name="T68" fmla="*/ 8 w 38"/>
                <a:gd name="T69" fmla="*/ 39 h 41"/>
                <a:gd name="T70" fmla="*/ 8 w 38"/>
                <a:gd name="T71" fmla="*/ 41 h 41"/>
                <a:gd name="T72" fmla="*/ 5 w 38"/>
                <a:gd name="T73" fmla="*/ 41 h 41"/>
                <a:gd name="T74" fmla="*/ 3 w 38"/>
                <a:gd name="T75" fmla="*/ 41 h 41"/>
                <a:gd name="T76" fmla="*/ 3 w 38"/>
                <a:gd name="T77" fmla="*/ 41 h 41"/>
                <a:gd name="T78" fmla="*/ 0 w 38"/>
                <a:gd name="T79" fmla="*/ 41 h 41"/>
                <a:gd name="T80" fmla="*/ 0 w 38"/>
                <a:gd name="T81" fmla="*/ 39 h 41"/>
                <a:gd name="T82" fmla="*/ 0 w 38"/>
                <a:gd name="T83" fmla="*/ 39 h 41"/>
                <a:gd name="T84" fmla="*/ 0 w 38"/>
                <a:gd name="T85" fmla="*/ 39 h 41"/>
                <a:gd name="T86" fmla="*/ 3 w 38"/>
                <a:gd name="T87" fmla="*/ 36 h 41"/>
                <a:gd name="T88" fmla="*/ 3 w 38"/>
                <a:gd name="T89" fmla="*/ 33 h 41"/>
                <a:gd name="T90" fmla="*/ 5 w 38"/>
                <a:gd name="T91" fmla="*/ 30 h 41"/>
                <a:gd name="T92" fmla="*/ 5 w 38"/>
                <a:gd name="T93" fmla="*/ 28 h 41"/>
                <a:gd name="T94" fmla="*/ 8 w 38"/>
                <a:gd name="T95" fmla="*/ 28 h 41"/>
                <a:gd name="T96" fmla="*/ 8 w 38"/>
                <a:gd name="T97" fmla="*/ 25 h 41"/>
                <a:gd name="T98" fmla="*/ 11 w 38"/>
                <a:gd name="T99" fmla="*/ 25 h 41"/>
                <a:gd name="T100" fmla="*/ 11 w 38"/>
                <a:gd name="T101" fmla="*/ 22 h 41"/>
                <a:gd name="T102" fmla="*/ 11 w 38"/>
                <a:gd name="T103" fmla="*/ 22 h 41"/>
                <a:gd name="T104" fmla="*/ 14 w 38"/>
                <a:gd name="T105" fmla="*/ 19 h 41"/>
                <a:gd name="T106" fmla="*/ 16 w 38"/>
                <a:gd name="T107" fmla="*/ 19 h 41"/>
                <a:gd name="T108" fmla="*/ 16 w 38"/>
                <a:gd name="T109" fmla="*/ 17 h 41"/>
                <a:gd name="T110" fmla="*/ 19 w 38"/>
                <a:gd name="T111" fmla="*/ 17 h 41"/>
                <a:gd name="T112" fmla="*/ 22 w 38"/>
                <a:gd name="T113" fmla="*/ 17 h 41"/>
                <a:gd name="T114" fmla="*/ 25 w 38"/>
                <a:gd name="T115" fmla="*/ 17 h 41"/>
                <a:gd name="T116" fmla="*/ 25 w 38"/>
                <a:gd name="T117" fmla="*/ 17 h 41"/>
                <a:gd name="T118" fmla="*/ 25 w 38"/>
                <a:gd name="T119" fmla="*/ 19 h 41"/>
                <a:gd name="T120" fmla="*/ 25 w 38"/>
                <a:gd name="T121" fmla="*/ 19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"/>
                <a:gd name="T184" fmla="*/ 0 h 41"/>
                <a:gd name="T185" fmla="*/ 38 w 38"/>
                <a:gd name="T186" fmla="*/ 41 h 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" h="41">
                  <a:moveTo>
                    <a:pt x="38" y="8"/>
                  </a:moveTo>
                  <a:lnTo>
                    <a:pt x="38" y="8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8"/>
                  </a:lnTo>
                  <a:close/>
                  <a:moveTo>
                    <a:pt x="25" y="19"/>
                  </a:moveTo>
                  <a:lnTo>
                    <a:pt x="25" y="19"/>
                  </a:lnTo>
                  <a:lnTo>
                    <a:pt x="22" y="19"/>
                  </a:lnTo>
                  <a:lnTo>
                    <a:pt x="22" y="22"/>
                  </a:lnTo>
                  <a:lnTo>
                    <a:pt x="19" y="22"/>
                  </a:lnTo>
                  <a:lnTo>
                    <a:pt x="19" y="25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3"/>
                  </a:lnTo>
                  <a:lnTo>
                    <a:pt x="11" y="36"/>
                  </a:lnTo>
                  <a:lnTo>
                    <a:pt x="11" y="39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5" y="41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1" name="Freeform 50"/>
            <p:cNvSpPr>
              <a:spLocks/>
            </p:cNvSpPr>
            <p:nvPr/>
          </p:nvSpPr>
          <p:spPr bwMode="auto">
            <a:xfrm>
              <a:off x="1428" y="3799"/>
              <a:ext cx="47" cy="35"/>
            </a:xfrm>
            <a:custGeom>
              <a:avLst/>
              <a:gdLst>
                <a:gd name="T0" fmla="*/ 44 w 47"/>
                <a:gd name="T1" fmla="*/ 13 h 35"/>
                <a:gd name="T2" fmla="*/ 42 w 47"/>
                <a:gd name="T3" fmla="*/ 16 h 35"/>
                <a:gd name="T4" fmla="*/ 42 w 47"/>
                <a:gd name="T5" fmla="*/ 16 h 35"/>
                <a:gd name="T6" fmla="*/ 39 w 47"/>
                <a:gd name="T7" fmla="*/ 16 h 35"/>
                <a:gd name="T8" fmla="*/ 36 w 47"/>
                <a:gd name="T9" fmla="*/ 19 h 35"/>
                <a:gd name="T10" fmla="*/ 33 w 47"/>
                <a:gd name="T11" fmla="*/ 19 h 35"/>
                <a:gd name="T12" fmla="*/ 31 w 47"/>
                <a:gd name="T13" fmla="*/ 22 h 35"/>
                <a:gd name="T14" fmla="*/ 31 w 47"/>
                <a:gd name="T15" fmla="*/ 22 h 35"/>
                <a:gd name="T16" fmla="*/ 28 w 47"/>
                <a:gd name="T17" fmla="*/ 24 h 35"/>
                <a:gd name="T18" fmla="*/ 25 w 47"/>
                <a:gd name="T19" fmla="*/ 24 h 35"/>
                <a:gd name="T20" fmla="*/ 22 w 47"/>
                <a:gd name="T21" fmla="*/ 27 h 35"/>
                <a:gd name="T22" fmla="*/ 20 w 47"/>
                <a:gd name="T23" fmla="*/ 27 h 35"/>
                <a:gd name="T24" fmla="*/ 17 w 47"/>
                <a:gd name="T25" fmla="*/ 30 h 35"/>
                <a:gd name="T26" fmla="*/ 11 w 47"/>
                <a:gd name="T27" fmla="*/ 33 h 35"/>
                <a:gd name="T28" fmla="*/ 9 w 47"/>
                <a:gd name="T29" fmla="*/ 33 h 35"/>
                <a:gd name="T30" fmla="*/ 6 w 47"/>
                <a:gd name="T31" fmla="*/ 33 h 35"/>
                <a:gd name="T32" fmla="*/ 3 w 47"/>
                <a:gd name="T33" fmla="*/ 35 h 35"/>
                <a:gd name="T34" fmla="*/ 3 w 47"/>
                <a:gd name="T35" fmla="*/ 33 h 35"/>
                <a:gd name="T36" fmla="*/ 0 w 47"/>
                <a:gd name="T37" fmla="*/ 33 h 35"/>
                <a:gd name="T38" fmla="*/ 0 w 47"/>
                <a:gd name="T39" fmla="*/ 30 h 35"/>
                <a:gd name="T40" fmla="*/ 0 w 47"/>
                <a:gd name="T41" fmla="*/ 27 h 35"/>
                <a:gd name="T42" fmla="*/ 0 w 47"/>
                <a:gd name="T43" fmla="*/ 24 h 35"/>
                <a:gd name="T44" fmla="*/ 0 w 47"/>
                <a:gd name="T45" fmla="*/ 24 h 35"/>
                <a:gd name="T46" fmla="*/ 0 w 47"/>
                <a:gd name="T47" fmla="*/ 22 h 35"/>
                <a:gd name="T48" fmla="*/ 0 w 47"/>
                <a:gd name="T49" fmla="*/ 19 h 35"/>
                <a:gd name="T50" fmla="*/ 0 w 47"/>
                <a:gd name="T51" fmla="*/ 16 h 35"/>
                <a:gd name="T52" fmla="*/ 0 w 47"/>
                <a:gd name="T53" fmla="*/ 13 h 35"/>
                <a:gd name="T54" fmla="*/ 0 w 47"/>
                <a:gd name="T55" fmla="*/ 13 h 35"/>
                <a:gd name="T56" fmla="*/ 0 w 47"/>
                <a:gd name="T57" fmla="*/ 11 h 35"/>
                <a:gd name="T58" fmla="*/ 0 w 47"/>
                <a:gd name="T59" fmla="*/ 8 h 35"/>
                <a:gd name="T60" fmla="*/ 3 w 47"/>
                <a:gd name="T61" fmla="*/ 5 h 35"/>
                <a:gd name="T62" fmla="*/ 6 w 47"/>
                <a:gd name="T63" fmla="*/ 0 h 35"/>
                <a:gd name="T64" fmla="*/ 6 w 47"/>
                <a:gd name="T65" fmla="*/ 0 h 35"/>
                <a:gd name="T66" fmla="*/ 6 w 47"/>
                <a:gd name="T67" fmla="*/ 0 h 35"/>
                <a:gd name="T68" fmla="*/ 9 w 47"/>
                <a:gd name="T69" fmla="*/ 0 h 35"/>
                <a:gd name="T70" fmla="*/ 9 w 47"/>
                <a:gd name="T71" fmla="*/ 0 h 35"/>
                <a:gd name="T72" fmla="*/ 9 w 47"/>
                <a:gd name="T73" fmla="*/ 2 h 35"/>
                <a:gd name="T74" fmla="*/ 9 w 47"/>
                <a:gd name="T75" fmla="*/ 2 h 35"/>
                <a:gd name="T76" fmla="*/ 9 w 47"/>
                <a:gd name="T77" fmla="*/ 5 h 35"/>
                <a:gd name="T78" fmla="*/ 11 w 47"/>
                <a:gd name="T79" fmla="*/ 8 h 35"/>
                <a:gd name="T80" fmla="*/ 9 w 47"/>
                <a:gd name="T81" fmla="*/ 11 h 35"/>
                <a:gd name="T82" fmla="*/ 9 w 47"/>
                <a:gd name="T83" fmla="*/ 13 h 35"/>
                <a:gd name="T84" fmla="*/ 9 w 47"/>
                <a:gd name="T85" fmla="*/ 16 h 35"/>
                <a:gd name="T86" fmla="*/ 11 w 47"/>
                <a:gd name="T87" fmla="*/ 19 h 35"/>
                <a:gd name="T88" fmla="*/ 11 w 47"/>
                <a:gd name="T89" fmla="*/ 22 h 35"/>
                <a:gd name="T90" fmla="*/ 11 w 47"/>
                <a:gd name="T91" fmla="*/ 22 h 35"/>
                <a:gd name="T92" fmla="*/ 11 w 47"/>
                <a:gd name="T93" fmla="*/ 24 h 35"/>
                <a:gd name="T94" fmla="*/ 11 w 47"/>
                <a:gd name="T95" fmla="*/ 22 h 35"/>
                <a:gd name="T96" fmla="*/ 17 w 47"/>
                <a:gd name="T97" fmla="*/ 22 h 35"/>
                <a:gd name="T98" fmla="*/ 20 w 47"/>
                <a:gd name="T99" fmla="*/ 19 h 35"/>
                <a:gd name="T100" fmla="*/ 22 w 47"/>
                <a:gd name="T101" fmla="*/ 19 h 35"/>
                <a:gd name="T102" fmla="*/ 25 w 47"/>
                <a:gd name="T103" fmla="*/ 16 h 35"/>
                <a:gd name="T104" fmla="*/ 28 w 47"/>
                <a:gd name="T105" fmla="*/ 13 h 35"/>
                <a:gd name="T106" fmla="*/ 28 w 47"/>
                <a:gd name="T107" fmla="*/ 13 h 35"/>
                <a:gd name="T108" fmla="*/ 33 w 47"/>
                <a:gd name="T109" fmla="*/ 11 h 35"/>
                <a:gd name="T110" fmla="*/ 36 w 47"/>
                <a:gd name="T111" fmla="*/ 11 h 35"/>
                <a:gd name="T112" fmla="*/ 39 w 47"/>
                <a:gd name="T113" fmla="*/ 11 h 35"/>
                <a:gd name="T114" fmla="*/ 42 w 47"/>
                <a:gd name="T115" fmla="*/ 8 h 35"/>
                <a:gd name="T116" fmla="*/ 44 w 47"/>
                <a:gd name="T117" fmla="*/ 8 h 35"/>
                <a:gd name="T118" fmla="*/ 47 w 47"/>
                <a:gd name="T119" fmla="*/ 8 h 35"/>
                <a:gd name="T120" fmla="*/ 47 w 47"/>
                <a:gd name="T121" fmla="*/ 11 h 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35"/>
                <a:gd name="T185" fmla="*/ 47 w 47"/>
                <a:gd name="T186" fmla="*/ 35 h 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35">
                  <a:moveTo>
                    <a:pt x="47" y="11"/>
                  </a:moveTo>
                  <a:lnTo>
                    <a:pt x="47" y="11"/>
                  </a:lnTo>
                  <a:lnTo>
                    <a:pt x="44" y="13"/>
                  </a:lnTo>
                  <a:lnTo>
                    <a:pt x="42" y="16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5" y="24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20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8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2" name="Freeform 51"/>
            <p:cNvSpPr>
              <a:spLocks/>
            </p:cNvSpPr>
            <p:nvPr/>
          </p:nvSpPr>
          <p:spPr bwMode="auto">
            <a:xfrm>
              <a:off x="1464" y="3818"/>
              <a:ext cx="39" cy="27"/>
            </a:xfrm>
            <a:custGeom>
              <a:avLst/>
              <a:gdLst>
                <a:gd name="T0" fmla="*/ 36 w 39"/>
                <a:gd name="T1" fmla="*/ 8 h 27"/>
                <a:gd name="T2" fmla="*/ 36 w 39"/>
                <a:gd name="T3" fmla="*/ 11 h 27"/>
                <a:gd name="T4" fmla="*/ 33 w 39"/>
                <a:gd name="T5" fmla="*/ 11 h 27"/>
                <a:gd name="T6" fmla="*/ 33 w 39"/>
                <a:gd name="T7" fmla="*/ 14 h 27"/>
                <a:gd name="T8" fmla="*/ 30 w 39"/>
                <a:gd name="T9" fmla="*/ 14 h 27"/>
                <a:gd name="T10" fmla="*/ 28 w 39"/>
                <a:gd name="T11" fmla="*/ 14 h 27"/>
                <a:gd name="T12" fmla="*/ 28 w 39"/>
                <a:gd name="T13" fmla="*/ 14 h 27"/>
                <a:gd name="T14" fmla="*/ 25 w 39"/>
                <a:gd name="T15" fmla="*/ 14 h 27"/>
                <a:gd name="T16" fmla="*/ 22 w 39"/>
                <a:gd name="T17" fmla="*/ 14 h 27"/>
                <a:gd name="T18" fmla="*/ 19 w 39"/>
                <a:gd name="T19" fmla="*/ 14 h 27"/>
                <a:gd name="T20" fmla="*/ 17 w 39"/>
                <a:gd name="T21" fmla="*/ 14 h 27"/>
                <a:gd name="T22" fmla="*/ 14 w 39"/>
                <a:gd name="T23" fmla="*/ 14 h 27"/>
                <a:gd name="T24" fmla="*/ 14 w 39"/>
                <a:gd name="T25" fmla="*/ 14 h 27"/>
                <a:gd name="T26" fmla="*/ 11 w 39"/>
                <a:gd name="T27" fmla="*/ 16 h 27"/>
                <a:gd name="T28" fmla="*/ 11 w 39"/>
                <a:gd name="T29" fmla="*/ 19 h 27"/>
                <a:gd name="T30" fmla="*/ 8 w 39"/>
                <a:gd name="T31" fmla="*/ 22 h 27"/>
                <a:gd name="T32" fmla="*/ 8 w 39"/>
                <a:gd name="T33" fmla="*/ 22 h 27"/>
                <a:gd name="T34" fmla="*/ 6 w 39"/>
                <a:gd name="T35" fmla="*/ 25 h 27"/>
                <a:gd name="T36" fmla="*/ 6 w 39"/>
                <a:gd name="T37" fmla="*/ 27 h 27"/>
                <a:gd name="T38" fmla="*/ 3 w 39"/>
                <a:gd name="T39" fmla="*/ 27 h 27"/>
                <a:gd name="T40" fmla="*/ 3 w 39"/>
                <a:gd name="T41" fmla="*/ 27 h 27"/>
                <a:gd name="T42" fmla="*/ 3 w 39"/>
                <a:gd name="T43" fmla="*/ 27 h 27"/>
                <a:gd name="T44" fmla="*/ 3 w 39"/>
                <a:gd name="T45" fmla="*/ 27 h 27"/>
                <a:gd name="T46" fmla="*/ 3 w 39"/>
                <a:gd name="T47" fmla="*/ 27 h 27"/>
                <a:gd name="T48" fmla="*/ 0 w 39"/>
                <a:gd name="T49" fmla="*/ 25 h 27"/>
                <a:gd name="T50" fmla="*/ 0 w 39"/>
                <a:gd name="T51" fmla="*/ 22 h 27"/>
                <a:gd name="T52" fmla="*/ 0 w 39"/>
                <a:gd name="T53" fmla="*/ 19 h 27"/>
                <a:gd name="T54" fmla="*/ 3 w 39"/>
                <a:gd name="T55" fmla="*/ 16 h 27"/>
                <a:gd name="T56" fmla="*/ 3 w 39"/>
                <a:gd name="T57" fmla="*/ 14 h 27"/>
                <a:gd name="T58" fmla="*/ 8 w 39"/>
                <a:gd name="T59" fmla="*/ 8 h 27"/>
                <a:gd name="T60" fmla="*/ 11 w 39"/>
                <a:gd name="T61" fmla="*/ 5 h 27"/>
                <a:gd name="T62" fmla="*/ 11 w 39"/>
                <a:gd name="T63" fmla="*/ 3 h 27"/>
                <a:gd name="T64" fmla="*/ 14 w 39"/>
                <a:gd name="T65" fmla="*/ 0 h 27"/>
                <a:gd name="T66" fmla="*/ 17 w 39"/>
                <a:gd name="T67" fmla="*/ 0 h 27"/>
                <a:gd name="T68" fmla="*/ 19 w 39"/>
                <a:gd name="T69" fmla="*/ 0 h 27"/>
                <a:gd name="T70" fmla="*/ 19 w 39"/>
                <a:gd name="T71" fmla="*/ 0 h 27"/>
                <a:gd name="T72" fmla="*/ 22 w 39"/>
                <a:gd name="T73" fmla="*/ 0 h 27"/>
                <a:gd name="T74" fmla="*/ 22 w 39"/>
                <a:gd name="T75" fmla="*/ 0 h 27"/>
                <a:gd name="T76" fmla="*/ 22 w 39"/>
                <a:gd name="T77" fmla="*/ 0 h 27"/>
                <a:gd name="T78" fmla="*/ 22 w 39"/>
                <a:gd name="T79" fmla="*/ 0 h 27"/>
                <a:gd name="T80" fmla="*/ 19 w 39"/>
                <a:gd name="T81" fmla="*/ 3 h 27"/>
                <a:gd name="T82" fmla="*/ 19 w 39"/>
                <a:gd name="T83" fmla="*/ 3 h 27"/>
                <a:gd name="T84" fmla="*/ 19 w 39"/>
                <a:gd name="T85" fmla="*/ 5 h 27"/>
                <a:gd name="T86" fmla="*/ 19 w 39"/>
                <a:gd name="T87" fmla="*/ 5 h 27"/>
                <a:gd name="T88" fmla="*/ 19 w 39"/>
                <a:gd name="T89" fmla="*/ 5 h 27"/>
                <a:gd name="T90" fmla="*/ 22 w 39"/>
                <a:gd name="T91" fmla="*/ 5 h 27"/>
                <a:gd name="T92" fmla="*/ 25 w 39"/>
                <a:gd name="T93" fmla="*/ 5 h 27"/>
                <a:gd name="T94" fmla="*/ 28 w 39"/>
                <a:gd name="T95" fmla="*/ 5 h 27"/>
                <a:gd name="T96" fmla="*/ 30 w 39"/>
                <a:gd name="T97" fmla="*/ 3 h 27"/>
                <a:gd name="T98" fmla="*/ 33 w 39"/>
                <a:gd name="T99" fmla="*/ 3 h 27"/>
                <a:gd name="T100" fmla="*/ 36 w 39"/>
                <a:gd name="T101" fmla="*/ 5 h 27"/>
                <a:gd name="T102" fmla="*/ 39 w 39"/>
                <a:gd name="T103" fmla="*/ 5 h 27"/>
                <a:gd name="T104" fmla="*/ 39 w 39"/>
                <a:gd name="T105" fmla="*/ 5 h 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"/>
                <a:gd name="T160" fmla="*/ 0 h 27"/>
                <a:gd name="T161" fmla="*/ 39 w 39"/>
                <a:gd name="T162" fmla="*/ 27 h 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" h="27">
                  <a:moveTo>
                    <a:pt x="39" y="5"/>
                  </a:moveTo>
                  <a:lnTo>
                    <a:pt x="39" y="5"/>
                  </a:lnTo>
                  <a:lnTo>
                    <a:pt x="39" y="8"/>
                  </a:lnTo>
                  <a:lnTo>
                    <a:pt x="36" y="8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3" name="Freeform 52"/>
            <p:cNvSpPr>
              <a:spLocks noEditPoints="1"/>
            </p:cNvSpPr>
            <p:nvPr/>
          </p:nvSpPr>
          <p:spPr bwMode="auto">
            <a:xfrm>
              <a:off x="1494" y="3832"/>
              <a:ext cx="41" cy="36"/>
            </a:xfrm>
            <a:custGeom>
              <a:avLst/>
              <a:gdLst>
                <a:gd name="T0" fmla="*/ 30 w 41"/>
                <a:gd name="T1" fmla="*/ 13 h 36"/>
                <a:gd name="T2" fmla="*/ 28 w 41"/>
                <a:gd name="T3" fmla="*/ 13 h 36"/>
                <a:gd name="T4" fmla="*/ 25 w 41"/>
                <a:gd name="T5" fmla="*/ 13 h 36"/>
                <a:gd name="T6" fmla="*/ 22 w 41"/>
                <a:gd name="T7" fmla="*/ 13 h 36"/>
                <a:gd name="T8" fmla="*/ 22 w 41"/>
                <a:gd name="T9" fmla="*/ 13 h 36"/>
                <a:gd name="T10" fmla="*/ 19 w 41"/>
                <a:gd name="T11" fmla="*/ 11 h 36"/>
                <a:gd name="T12" fmla="*/ 19 w 41"/>
                <a:gd name="T13" fmla="*/ 11 h 36"/>
                <a:gd name="T14" fmla="*/ 19 w 41"/>
                <a:gd name="T15" fmla="*/ 8 h 36"/>
                <a:gd name="T16" fmla="*/ 22 w 41"/>
                <a:gd name="T17" fmla="*/ 8 h 36"/>
                <a:gd name="T18" fmla="*/ 28 w 41"/>
                <a:gd name="T19" fmla="*/ 8 h 36"/>
                <a:gd name="T20" fmla="*/ 33 w 41"/>
                <a:gd name="T21" fmla="*/ 8 h 36"/>
                <a:gd name="T22" fmla="*/ 33 w 41"/>
                <a:gd name="T23" fmla="*/ 11 h 36"/>
                <a:gd name="T24" fmla="*/ 33 w 41"/>
                <a:gd name="T25" fmla="*/ 11 h 36"/>
                <a:gd name="T26" fmla="*/ 41 w 41"/>
                <a:gd name="T27" fmla="*/ 13 h 36"/>
                <a:gd name="T28" fmla="*/ 41 w 41"/>
                <a:gd name="T29" fmla="*/ 11 h 36"/>
                <a:gd name="T30" fmla="*/ 39 w 41"/>
                <a:gd name="T31" fmla="*/ 11 h 36"/>
                <a:gd name="T32" fmla="*/ 39 w 41"/>
                <a:gd name="T33" fmla="*/ 8 h 36"/>
                <a:gd name="T34" fmla="*/ 39 w 41"/>
                <a:gd name="T35" fmla="*/ 5 h 36"/>
                <a:gd name="T36" fmla="*/ 36 w 41"/>
                <a:gd name="T37" fmla="*/ 2 h 36"/>
                <a:gd name="T38" fmla="*/ 30 w 41"/>
                <a:gd name="T39" fmla="*/ 0 h 36"/>
                <a:gd name="T40" fmla="*/ 28 w 41"/>
                <a:gd name="T41" fmla="*/ 0 h 36"/>
                <a:gd name="T42" fmla="*/ 25 w 41"/>
                <a:gd name="T43" fmla="*/ 0 h 36"/>
                <a:gd name="T44" fmla="*/ 22 w 41"/>
                <a:gd name="T45" fmla="*/ 0 h 36"/>
                <a:gd name="T46" fmla="*/ 19 w 41"/>
                <a:gd name="T47" fmla="*/ 0 h 36"/>
                <a:gd name="T48" fmla="*/ 17 w 41"/>
                <a:gd name="T49" fmla="*/ 2 h 36"/>
                <a:gd name="T50" fmla="*/ 14 w 41"/>
                <a:gd name="T51" fmla="*/ 5 h 36"/>
                <a:gd name="T52" fmla="*/ 11 w 41"/>
                <a:gd name="T53" fmla="*/ 5 h 36"/>
                <a:gd name="T54" fmla="*/ 6 w 41"/>
                <a:gd name="T55" fmla="*/ 8 h 36"/>
                <a:gd name="T56" fmla="*/ 3 w 41"/>
                <a:gd name="T57" fmla="*/ 11 h 36"/>
                <a:gd name="T58" fmla="*/ 0 w 41"/>
                <a:gd name="T59" fmla="*/ 13 h 36"/>
                <a:gd name="T60" fmla="*/ 0 w 41"/>
                <a:gd name="T61" fmla="*/ 16 h 36"/>
                <a:gd name="T62" fmla="*/ 0 w 41"/>
                <a:gd name="T63" fmla="*/ 19 h 36"/>
                <a:gd name="T64" fmla="*/ 3 w 41"/>
                <a:gd name="T65" fmla="*/ 22 h 36"/>
                <a:gd name="T66" fmla="*/ 3 w 41"/>
                <a:gd name="T67" fmla="*/ 27 h 36"/>
                <a:gd name="T68" fmla="*/ 6 w 41"/>
                <a:gd name="T69" fmla="*/ 30 h 36"/>
                <a:gd name="T70" fmla="*/ 9 w 41"/>
                <a:gd name="T71" fmla="*/ 33 h 36"/>
                <a:gd name="T72" fmla="*/ 11 w 41"/>
                <a:gd name="T73" fmla="*/ 33 h 36"/>
                <a:gd name="T74" fmla="*/ 14 w 41"/>
                <a:gd name="T75" fmla="*/ 33 h 36"/>
                <a:gd name="T76" fmla="*/ 17 w 41"/>
                <a:gd name="T77" fmla="*/ 36 h 36"/>
                <a:gd name="T78" fmla="*/ 17 w 41"/>
                <a:gd name="T79" fmla="*/ 36 h 36"/>
                <a:gd name="T80" fmla="*/ 19 w 41"/>
                <a:gd name="T81" fmla="*/ 36 h 36"/>
                <a:gd name="T82" fmla="*/ 22 w 41"/>
                <a:gd name="T83" fmla="*/ 36 h 36"/>
                <a:gd name="T84" fmla="*/ 25 w 41"/>
                <a:gd name="T85" fmla="*/ 33 h 36"/>
                <a:gd name="T86" fmla="*/ 22 w 41"/>
                <a:gd name="T87" fmla="*/ 33 h 36"/>
                <a:gd name="T88" fmla="*/ 22 w 41"/>
                <a:gd name="T89" fmla="*/ 33 h 36"/>
                <a:gd name="T90" fmla="*/ 19 w 41"/>
                <a:gd name="T91" fmla="*/ 30 h 36"/>
                <a:gd name="T92" fmla="*/ 19 w 41"/>
                <a:gd name="T93" fmla="*/ 30 h 36"/>
                <a:gd name="T94" fmla="*/ 17 w 41"/>
                <a:gd name="T95" fmla="*/ 27 h 36"/>
                <a:gd name="T96" fmla="*/ 14 w 41"/>
                <a:gd name="T97" fmla="*/ 24 h 36"/>
                <a:gd name="T98" fmla="*/ 11 w 41"/>
                <a:gd name="T99" fmla="*/ 22 h 36"/>
                <a:gd name="T100" fmla="*/ 11 w 41"/>
                <a:gd name="T101" fmla="*/ 16 h 36"/>
                <a:gd name="T102" fmla="*/ 14 w 41"/>
                <a:gd name="T103" fmla="*/ 13 h 36"/>
                <a:gd name="T104" fmla="*/ 14 w 41"/>
                <a:gd name="T105" fmla="*/ 13 h 36"/>
                <a:gd name="T106" fmla="*/ 14 w 41"/>
                <a:gd name="T107" fmla="*/ 13 h 36"/>
                <a:gd name="T108" fmla="*/ 19 w 41"/>
                <a:gd name="T109" fmla="*/ 16 h 36"/>
                <a:gd name="T110" fmla="*/ 25 w 41"/>
                <a:gd name="T111" fmla="*/ 19 h 36"/>
                <a:gd name="T112" fmla="*/ 33 w 41"/>
                <a:gd name="T113" fmla="*/ 19 h 36"/>
                <a:gd name="T114" fmla="*/ 39 w 41"/>
                <a:gd name="T115" fmla="*/ 16 h 36"/>
                <a:gd name="T116" fmla="*/ 41 w 41"/>
                <a:gd name="T117" fmla="*/ 16 h 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"/>
                <a:gd name="T178" fmla="*/ 0 h 36"/>
                <a:gd name="T179" fmla="*/ 41 w 41"/>
                <a:gd name="T180" fmla="*/ 36 h 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" h="36">
                  <a:moveTo>
                    <a:pt x="33" y="13"/>
                  </a:moveTo>
                  <a:lnTo>
                    <a:pt x="30" y="13"/>
                  </a:lnTo>
                  <a:lnTo>
                    <a:pt x="28" y="13"/>
                  </a:lnTo>
                  <a:lnTo>
                    <a:pt x="25" y="13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3" y="13"/>
                  </a:lnTo>
                  <a:close/>
                  <a:moveTo>
                    <a:pt x="41" y="13"/>
                  </a:moveTo>
                  <a:lnTo>
                    <a:pt x="41" y="13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9" y="8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4" name="Freeform 53"/>
            <p:cNvSpPr>
              <a:spLocks/>
            </p:cNvSpPr>
            <p:nvPr/>
          </p:nvSpPr>
          <p:spPr bwMode="auto">
            <a:xfrm>
              <a:off x="1299" y="4038"/>
              <a:ext cx="63" cy="146"/>
            </a:xfrm>
            <a:custGeom>
              <a:avLst/>
              <a:gdLst>
                <a:gd name="T0" fmla="*/ 36 w 63"/>
                <a:gd name="T1" fmla="*/ 0 h 146"/>
                <a:gd name="T2" fmla="*/ 36 w 63"/>
                <a:gd name="T3" fmla="*/ 0 h 146"/>
                <a:gd name="T4" fmla="*/ 31 w 63"/>
                <a:gd name="T5" fmla="*/ 0 h 146"/>
                <a:gd name="T6" fmla="*/ 25 w 63"/>
                <a:gd name="T7" fmla="*/ 3 h 146"/>
                <a:gd name="T8" fmla="*/ 20 w 63"/>
                <a:gd name="T9" fmla="*/ 9 h 146"/>
                <a:gd name="T10" fmla="*/ 11 w 63"/>
                <a:gd name="T11" fmla="*/ 20 h 146"/>
                <a:gd name="T12" fmla="*/ 6 w 63"/>
                <a:gd name="T13" fmla="*/ 33 h 146"/>
                <a:gd name="T14" fmla="*/ 3 w 63"/>
                <a:gd name="T15" fmla="*/ 50 h 146"/>
                <a:gd name="T16" fmla="*/ 0 w 63"/>
                <a:gd name="T17" fmla="*/ 75 h 146"/>
                <a:gd name="T18" fmla="*/ 3 w 63"/>
                <a:gd name="T19" fmla="*/ 100 h 146"/>
                <a:gd name="T20" fmla="*/ 6 w 63"/>
                <a:gd name="T21" fmla="*/ 116 h 146"/>
                <a:gd name="T22" fmla="*/ 11 w 63"/>
                <a:gd name="T23" fmla="*/ 130 h 146"/>
                <a:gd name="T24" fmla="*/ 17 w 63"/>
                <a:gd name="T25" fmla="*/ 138 h 146"/>
                <a:gd name="T26" fmla="*/ 25 w 63"/>
                <a:gd name="T27" fmla="*/ 144 h 146"/>
                <a:gd name="T28" fmla="*/ 31 w 63"/>
                <a:gd name="T29" fmla="*/ 146 h 146"/>
                <a:gd name="T30" fmla="*/ 33 w 63"/>
                <a:gd name="T31" fmla="*/ 146 h 146"/>
                <a:gd name="T32" fmla="*/ 36 w 63"/>
                <a:gd name="T33" fmla="*/ 146 h 146"/>
                <a:gd name="T34" fmla="*/ 36 w 63"/>
                <a:gd name="T35" fmla="*/ 146 h 146"/>
                <a:gd name="T36" fmla="*/ 39 w 63"/>
                <a:gd name="T37" fmla="*/ 144 h 146"/>
                <a:gd name="T38" fmla="*/ 44 w 63"/>
                <a:gd name="T39" fmla="*/ 141 h 146"/>
                <a:gd name="T40" fmla="*/ 50 w 63"/>
                <a:gd name="T41" fmla="*/ 135 h 146"/>
                <a:gd name="T42" fmla="*/ 55 w 63"/>
                <a:gd name="T43" fmla="*/ 124 h 146"/>
                <a:gd name="T44" fmla="*/ 58 w 63"/>
                <a:gd name="T45" fmla="*/ 113 h 146"/>
                <a:gd name="T46" fmla="*/ 61 w 63"/>
                <a:gd name="T47" fmla="*/ 97 h 146"/>
                <a:gd name="T48" fmla="*/ 63 w 63"/>
                <a:gd name="T49" fmla="*/ 78 h 146"/>
                <a:gd name="T50" fmla="*/ 63 w 63"/>
                <a:gd name="T51" fmla="*/ 56 h 146"/>
                <a:gd name="T52" fmla="*/ 58 w 63"/>
                <a:gd name="T53" fmla="*/ 39 h 146"/>
                <a:gd name="T54" fmla="*/ 55 w 63"/>
                <a:gd name="T55" fmla="*/ 25 h 146"/>
                <a:gd name="T56" fmla="*/ 50 w 63"/>
                <a:gd name="T57" fmla="*/ 17 h 146"/>
                <a:gd name="T58" fmla="*/ 44 w 63"/>
                <a:gd name="T59" fmla="*/ 9 h 146"/>
                <a:gd name="T60" fmla="*/ 42 w 63"/>
                <a:gd name="T61" fmla="*/ 3 h 146"/>
                <a:gd name="T62" fmla="*/ 39 w 63"/>
                <a:gd name="T63" fmla="*/ 0 h 146"/>
                <a:gd name="T64" fmla="*/ 36 w 63"/>
                <a:gd name="T65" fmla="*/ 0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146"/>
                <a:gd name="T101" fmla="*/ 63 w 63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146">
                  <a:moveTo>
                    <a:pt x="36" y="0"/>
                  </a:moveTo>
                  <a:lnTo>
                    <a:pt x="36" y="0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20" y="9"/>
                  </a:lnTo>
                  <a:lnTo>
                    <a:pt x="11" y="20"/>
                  </a:lnTo>
                  <a:lnTo>
                    <a:pt x="6" y="33"/>
                  </a:lnTo>
                  <a:lnTo>
                    <a:pt x="3" y="50"/>
                  </a:lnTo>
                  <a:lnTo>
                    <a:pt x="0" y="75"/>
                  </a:lnTo>
                  <a:lnTo>
                    <a:pt x="3" y="100"/>
                  </a:lnTo>
                  <a:lnTo>
                    <a:pt x="6" y="116"/>
                  </a:lnTo>
                  <a:lnTo>
                    <a:pt x="11" y="130"/>
                  </a:lnTo>
                  <a:lnTo>
                    <a:pt x="17" y="138"/>
                  </a:lnTo>
                  <a:lnTo>
                    <a:pt x="25" y="144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6" y="146"/>
                  </a:lnTo>
                  <a:lnTo>
                    <a:pt x="39" y="144"/>
                  </a:lnTo>
                  <a:lnTo>
                    <a:pt x="44" y="141"/>
                  </a:lnTo>
                  <a:lnTo>
                    <a:pt x="50" y="135"/>
                  </a:lnTo>
                  <a:lnTo>
                    <a:pt x="55" y="124"/>
                  </a:lnTo>
                  <a:lnTo>
                    <a:pt x="58" y="113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3" y="56"/>
                  </a:lnTo>
                  <a:lnTo>
                    <a:pt x="58" y="39"/>
                  </a:lnTo>
                  <a:lnTo>
                    <a:pt x="55" y="25"/>
                  </a:lnTo>
                  <a:lnTo>
                    <a:pt x="50" y="17"/>
                  </a:lnTo>
                  <a:lnTo>
                    <a:pt x="44" y="9"/>
                  </a:lnTo>
                  <a:lnTo>
                    <a:pt x="42" y="3"/>
                  </a:lnTo>
                  <a:lnTo>
                    <a:pt x="39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279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5" name="Freeform 54"/>
            <p:cNvSpPr>
              <a:spLocks/>
            </p:cNvSpPr>
            <p:nvPr/>
          </p:nvSpPr>
          <p:spPr bwMode="auto">
            <a:xfrm>
              <a:off x="805" y="4038"/>
              <a:ext cx="525" cy="149"/>
            </a:xfrm>
            <a:custGeom>
              <a:avLst/>
              <a:gdLst>
                <a:gd name="T0" fmla="*/ 33 w 525"/>
                <a:gd name="T1" fmla="*/ 0 h 149"/>
                <a:gd name="T2" fmla="*/ 33 w 525"/>
                <a:gd name="T3" fmla="*/ 0 h 149"/>
                <a:gd name="T4" fmla="*/ 30 w 525"/>
                <a:gd name="T5" fmla="*/ 0 h 149"/>
                <a:gd name="T6" fmla="*/ 28 w 525"/>
                <a:gd name="T7" fmla="*/ 3 h 149"/>
                <a:gd name="T8" fmla="*/ 25 w 525"/>
                <a:gd name="T9" fmla="*/ 6 h 149"/>
                <a:gd name="T10" fmla="*/ 22 w 525"/>
                <a:gd name="T11" fmla="*/ 6 h 149"/>
                <a:gd name="T12" fmla="*/ 19 w 525"/>
                <a:gd name="T13" fmla="*/ 9 h 149"/>
                <a:gd name="T14" fmla="*/ 17 w 525"/>
                <a:gd name="T15" fmla="*/ 11 h 149"/>
                <a:gd name="T16" fmla="*/ 14 w 525"/>
                <a:gd name="T17" fmla="*/ 17 h 149"/>
                <a:gd name="T18" fmla="*/ 11 w 525"/>
                <a:gd name="T19" fmla="*/ 20 h 149"/>
                <a:gd name="T20" fmla="*/ 8 w 525"/>
                <a:gd name="T21" fmla="*/ 28 h 149"/>
                <a:gd name="T22" fmla="*/ 6 w 525"/>
                <a:gd name="T23" fmla="*/ 36 h 149"/>
                <a:gd name="T24" fmla="*/ 3 w 525"/>
                <a:gd name="T25" fmla="*/ 44 h 149"/>
                <a:gd name="T26" fmla="*/ 0 w 525"/>
                <a:gd name="T27" fmla="*/ 56 h 149"/>
                <a:gd name="T28" fmla="*/ 0 w 525"/>
                <a:gd name="T29" fmla="*/ 64 h 149"/>
                <a:gd name="T30" fmla="*/ 0 w 525"/>
                <a:gd name="T31" fmla="*/ 72 h 149"/>
                <a:gd name="T32" fmla="*/ 0 w 525"/>
                <a:gd name="T33" fmla="*/ 80 h 149"/>
                <a:gd name="T34" fmla="*/ 0 w 525"/>
                <a:gd name="T35" fmla="*/ 86 h 149"/>
                <a:gd name="T36" fmla="*/ 3 w 525"/>
                <a:gd name="T37" fmla="*/ 94 h 149"/>
                <a:gd name="T38" fmla="*/ 3 w 525"/>
                <a:gd name="T39" fmla="*/ 105 h 149"/>
                <a:gd name="T40" fmla="*/ 6 w 525"/>
                <a:gd name="T41" fmla="*/ 113 h 149"/>
                <a:gd name="T42" fmla="*/ 8 w 525"/>
                <a:gd name="T43" fmla="*/ 124 h 149"/>
                <a:gd name="T44" fmla="*/ 11 w 525"/>
                <a:gd name="T45" fmla="*/ 133 h 149"/>
                <a:gd name="T46" fmla="*/ 17 w 525"/>
                <a:gd name="T47" fmla="*/ 138 h 149"/>
                <a:gd name="T48" fmla="*/ 22 w 525"/>
                <a:gd name="T49" fmla="*/ 144 h 149"/>
                <a:gd name="T50" fmla="*/ 525 w 525"/>
                <a:gd name="T51" fmla="*/ 149 h 149"/>
                <a:gd name="T52" fmla="*/ 525 w 525"/>
                <a:gd name="T53" fmla="*/ 149 h 149"/>
                <a:gd name="T54" fmla="*/ 519 w 525"/>
                <a:gd name="T55" fmla="*/ 146 h 149"/>
                <a:gd name="T56" fmla="*/ 514 w 525"/>
                <a:gd name="T57" fmla="*/ 141 h 149"/>
                <a:gd name="T58" fmla="*/ 508 w 525"/>
                <a:gd name="T59" fmla="*/ 135 h 149"/>
                <a:gd name="T60" fmla="*/ 503 w 525"/>
                <a:gd name="T61" fmla="*/ 124 h 149"/>
                <a:gd name="T62" fmla="*/ 497 w 525"/>
                <a:gd name="T63" fmla="*/ 113 h 149"/>
                <a:gd name="T64" fmla="*/ 494 w 525"/>
                <a:gd name="T65" fmla="*/ 97 h 149"/>
                <a:gd name="T66" fmla="*/ 494 w 525"/>
                <a:gd name="T67" fmla="*/ 75 h 149"/>
                <a:gd name="T68" fmla="*/ 497 w 525"/>
                <a:gd name="T69" fmla="*/ 56 h 149"/>
                <a:gd name="T70" fmla="*/ 500 w 525"/>
                <a:gd name="T71" fmla="*/ 39 h 149"/>
                <a:gd name="T72" fmla="*/ 505 w 525"/>
                <a:gd name="T73" fmla="*/ 25 h 149"/>
                <a:gd name="T74" fmla="*/ 511 w 525"/>
                <a:gd name="T75" fmla="*/ 14 h 149"/>
                <a:gd name="T76" fmla="*/ 516 w 525"/>
                <a:gd name="T77" fmla="*/ 9 h 149"/>
                <a:gd name="T78" fmla="*/ 519 w 525"/>
                <a:gd name="T79" fmla="*/ 3 h 149"/>
                <a:gd name="T80" fmla="*/ 522 w 525"/>
                <a:gd name="T81" fmla="*/ 0 h 149"/>
                <a:gd name="T82" fmla="*/ 525 w 525"/>
                <a:gd name="T83" fmla="*/ 0 h 149"/>
                <a:gd name="T84" fmla="*/ 33 w 525"/>
                <a:gd name="T85" fmla="*/ 0 h 1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5"/>
                <a:gd name="T130" fmla="*/ 0 h 149"/>
                <a:gd name="T131" fmla="*/ 525 w 525"/>
                <a:gd name="T132" fmla="*/ 149 h 1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5" h="149">
                  <a:moveTo>
                    <a:pt x="33" y="0"/>
                  </a:moveTo>
                  <a:lnTo>
                    <a:pt x="33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4" y="17"/>
                  </a:lnTo>
                  <a:lnTo>
                    <a:pt x="11" y="20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3" y="44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3" y="94"/>
                  </a:lnTo>
                  <a:lnTo>
                    <a:pt x="3" y="105"/>
                  </a:lnTo>
                  <a:lnTo>
                    <a:pt x="6" y="113"/>
                  </a:lnTo>
                  <a:lnTo>
                    <a:pt x="8" y="124"/>
                  </a:lnTo>
                  <a:lnTo>
                    <a:pt x="11" y="133"/>
                  </a:lnTo>
                  <a:lnTo>
                    <a:pt x="17" y="138"/>
                  </a:lnTo>
                  <a:lnTo>
                    <a:pt x="22" y="144"/>
                  </a:lnTo>
                  <a:lnTo>
                    <a:pt x="525" y="149"/>
                  </a:lnTo>
                  <a:lnTo>
                    <a:pt x="519" y="146"/>
                  </a:lnTo>
                  <a:lnTo>
                    <a:pt x="514" y="141"/>
                  </a:lnTo>
                  <a:lnTo>
                    <a:pt x="508" y="135"/>
                  </a:lnTo>
                  <a:lnTo>
                    <a:pt x="503" y="124"/>
                  </a:lnTo>
                  <a:lnTo>
                    <a:pt x="497" y="113"/>
                  </a:lnTo>
                  <a:lnTo>
                    <a:pt x="494" y="97"/>
                  </a:lnTo>
                  <a:lnTo>
                    <a:pt x="494" y="75"/>
                  </a:lnTo>
                  <a:lnTo>
                    <a:pt x="497" y="56"/>
                  </a:lnTo>
                  <a:lnTo>
                    <a:pt x="500" y="39"/>
                  </a:lnTo>
                  <a:lnTo>
                    <a:pt x="505" y="25"/>
                  </a:lnTo>
                  <a:lnTo>
                    <a:pt x="511" y="14"/>
                  </a:lnTo>
                  <a:lnTo>
                    <a:pt x="516" y="9"/>
                  </a:lnTo>
                  <a:lnTo>
                    <a:pt x="519" y="3"/>
                  </a:lnTo>
                  <a:lnTo>
                    <a:pt x="522" y="0"/>
                  </a:lnTo>
                  <a:lnTo>
                    <a:pt x="52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6" name="Freeform 55"/>
            <p:cNvSpPr>
              <a:spLocks/>
            </p:cNvSpPr>
            <p:nvPr/>
          </p:nvSpPr>
          <p:spPr bwMode="auto">
            <a:xfrm>
              <a:off x="811" y="4154"/>
              <a:ext cx="513" cy="30"/>
            </a:xfrm>
            <a:custGeom>
              <a:avLst/>
              <a:gdLst>
                <a:gd name="T0" fmla="*/ 0 w 513"/>
                <a:gd name="T1" fmla="*/ 0 h 30"/>
                <a:gd name="T2" fmla="*/ 491 w 513"/>
                <a:gd name="T3" fmla="*/ 0 h 30"/>
                <a:gd name="T4" fmla="*/ 491 w 513"/>
                <a:gd name="T5" fmla="*/ 0 h 30"/>
                <a:gd name="T6" fmla="*/ 494 w 513"/>
                <a:gd name="T7" fmla="*/ 3 h 30"/>
                <a:gd name="T8" fmla="*/ 497 w 513"/>
                <a:gd name="T9" fmla="*/ 8 h 30"/>
                <a:gd name="T10" fmla="*/ 499 w 513"/>
                <a:gd name="T11" fmla="*/ 14 h 30"/>
                <a:gd name="T12" fmla="*/ 502 w 513"/>
                <a:gd name="T13" fmla="*/ 17 h 30"/>
                <a:gd name="T14" fmla="*/ 505 w 513"/>
                <a:gd name="T15" fmla="*/ 22 h 30"/>
                <a:gd name="T16" fmla="*/ 508 w 513"/>
                <a:gd name="T17" fmla="*/ 25 h 30"/>
                <a:gd name="T18" fmla="*/ 513 w 513"/>
                <a:gd name="T19" fmla="*/ 30 h 30"/>
                <a:gd name="T20" fmla="*/ 19 w 513"/>
                <a:gd name="T21" fmla="*/ 30 h 30"/>
                <a:gd name="T22" fmla="*/ 19 w 513"/>
                <a:gd name="T23" fmla="*/ 30 h 30"/>
                <a:gd name="T24" fmla="*/ 19 w 513"/>
                <a:gd name="T25" fmla="*/ 28 h 30"/>
                <a:gd name="T26" fmla="*/ 16 w 513"/>
                <a:gd name="T27" fmla="*/ 25 h 30"/>
                <a:gd name="T28" fmla="*/ 13 w 513"/>
                <a:gd name="T29" fmla="*/ 22 h 30"/>
                <a:gd name="T30" fmla="*/ 8 w 513"/>
                <a:gd name="T31" fmla="*/ 19 h 30"/>
                <a:gd name="T32" fmla="*/ 5 w 513"/>
                <a:gd name="T33" fmla="*/ 14 h 30"/>
                <a:gd name="T34" fmla="*/ 2 w 513"/>
                <a:gd name="T35" fmla="*/ 8 h 30"/>
                <a:gd name="T36" fmla="*/ 0 w 513"/>
                <a:gd name="T37" fmla="*/ 0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3"/>
                <a:gd name="T58" fmla="*/ 0 h 30"/>
                <a:gd name="T59" fmla="*/ 513 w 513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3" h="30">
                  <a:moveTo>
                    <a:pt x="0" y="0"/>
                  </a:moveTo>
                  <a:lnTo>
                    <a:pt x="491" y="0"/>
                  </a:lnTo>
                  <a:lnTo>
                    <a:pt x="494" y="3"/>
                  </a:lnTo>
                  <a:lnTo>
                    <a:pt x="497" y="8"/>
                  </a:lnTo>
                  <a:lnTo>
                    <a:pt x="499" y="14"/>
                  </a:lnTo>
                  <a:lnTo>
                    <a:pt x="502" y="17"/>
                  </a:lnTo>
                  <a:lnTo>
                    <a:pt x="505" y="22"/>
                  </a:lnTo>
                  <a:lnTo>
                    <a:pt x="508" y="25"/>
                  </a:lnTo>
                  <a:lnTo>
                    <a:pt x="513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6" y="25"/>
                  </a:lnTo>
                  <a:lnTo>
                    <a:pt x="13" y="22"/>
                  </a:lnTo>
                  <a:lnTo>
                    <a:pt x="8" y="19"/>
                  </a:lnTo>
                  <a:lnTo>
                    <a:pt x="5" y="14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7" name="Freeform 56"/>
            <p:cNvSpPr>
              <a:spLocks noEditPoints="1"/>
            </p:cNvSpPr>
            <p:nvPr/>
          </p:nvSpPr>
          <p:spPr bwMode="auto">
            <a:xfrm>
              <a:off x="1294" y="4036"/>
              <a:ext cx="71" cy="154"/>
            </a:xfrm>
            <a:custGeom>
              <a:avLst/>
              <a:gdLst>
                <a:gd name="T0" fmla="*/ 38 w 71"/>
                <a:gd name="T1" fmla="*/ 154 h 154"/>
                <a:gd name="T2" fmla="*/ 44 w 71"/>
                <a:gd name="T3" fmla="*/ 151 h 154"/>
                <a:gd name="T4" fmla="*/ 47 w 71"/>
                <a:gd name="T5" fmla="*/ 151 h 154"/>
                <a:gd name="T6" fmla="*/ 49 w 71"/>
                <a:gd name="T7" fmla="*/ 148 h 154"/>
                <a:gd name="T8" fmla="*/ 57 w 71"/>
                <a:gd name="T9" fmla="*/ 140 h 154"/>
                <a:gd name="T10" fmla="*/ 63 w 71"/>
                <a:gd name="T11" fmla="*/ 126 h 154"/>
                <a:gd name="T12" fmla="*/ 68 w 71"/>
                <a:gd name="T13" fmla="*/ 107 h 154"/>
                <a:gd name="T14" fmla="*/ 71 w 71"/>
                <a:gd name="T15" fmla="*/ 88 h 154"/>
                <a:gd name="T16" fmla="*/ 71 w 71"/>
                <a:gd name="T17" fmla="*/ 66 h 154"/>
                <a:gd name="T18" fmla="*/ 68 w 71"/>
                <a:gd name="T19" fmla="*/ 44 h 154"/>
                <a:gd name="T20" fmla="*/ 63 w 71"/>
                <a:gd name="T21" fmla="*/ 24 h 154"/>
                <a:gd name="T22" fmla="*/ 57 w 71"/>
                <a:gd name="T23" fmla="*/ 11 h 154"/>
                <a:gd name="T24" fmla="*/ 49 w 71"/>
                <a:gd name="T25" fmla="*/ 5 h 154"/>
                <a:gd name="T26" fmla="*/ 47 w 71"/>
                <a:gd name="T27" fmla="*/ 2 h 154"/>
                <a:gd name="T28" fmla="*/ 44 w 71"/>
                <a:gd name="T29" fmla="*/ 0 h 154"/>
                <a:gd name="T30" fmla="*/ 38 w 71"/>
                <a:gd name="T31" fmla="*/ 0 h 154"/>
                <a:gd name="T32" fmla="*/ 30 w 71"/>
                <a:gd name="T33" fmla="*/ 0 h 154"/>
                <a:gd name="T34" fmla="*/ 16 w 71"/>
                <a:gd name="T35" fmla="*/ 11 h 154"/>
                <a:gd name="T36" fmla="*/ 8 w 71"/>
                <a:gd name="T37" fmla="*/ 33 h 154"/>
                <a:gd name="T38" fmla="*/ 3 w 71"/>
                <a:gd name="T39" fmla="*/ 60 h 154"/>
                <a:gd name="T40" fmla="*/ 3 w 71"/>
                <a:gd name="T41" fmla="*/ 88 h 154"/>
                <a:gd name="T42" fmla="*/ 5 w 71"/>
                <a:gd name="T43" fmla="*/ 107 h 154"/>
                <a:gd name="T44" fmla="*/ 8 w 71"/>
                <a:gd name="T45" fmla="*/ 126 h 154"/>
                <a:gd name="T46" fmla="*/ 16 w 71"/>
                <a:gd name="T47" fmla="*/ 140 h 154"/>
                <a:gd name="T48" fmla="*/ 22 w 71"/>
                <a:gd name="T49" fmla="*/ 148 h 154"/>
                <a:gd name="T50" fmla="*/ 27 w 71"/>
                <a:gd name="T51" fmla="*/ 151 h 154"/>
                <a:gd name="T52" fmla="*/ 30 w 71"/>
                <a:gd name="T53" fmla="*/ 151 h 154"/>
                <a:gd name="T54" fmla="*/ 36 w 71"/>
                <a:gd name="T55" fmla="*/ 154 h 154"/>
                <a:gd name="T56" fmla="*/ 11 w 71"/>
                <a:gd name="T57" fmla="*/ 77 h 154"/>
                <a:gd name="T58" fmla="*/ 11 w 71"/>
                <a:gd name="T59" fmla="*/ 55 h 154"/>
                <a:gd name="T60" fmla="*/ 16 w 71"/>
                <a:gd name="T61" fmla="*/ 38 h 154"/>
                <a:gd name="T62" fmla="*/ 22 w 71"/>
                <a:gd name="T63" fmla="*/ 22 h 154"/>
                <a:gd name="T64" fmla="*/ 27 w 71"/>
                <a:gd name="T65" fmla="*/ 13 h 154"/>
                <a:gd name="T66" fmla="*/ 30 w 71"/>
                <a:gd name="T67" fmla="*/ 11 h 154"/>
                <a:gd name="T68" fmla="*/ 33 w 71"/>
                <a:gd name="T69" fmla="*/ 8 h 154"/>
                <a:gd name="T70" fmla="*/ 36 w 71"/>
                <a:gd name="T71" fmla="*/ 8 h 154"/>
                <a:gd name="T72" fmla="*/ 36 w 71"/>
                <a:gd name="T73" fmla="*/ 8 h 154"/>
                <a:gd name="T74" fmla="*/ 38 w 71"/>
                <a:gd name="T75" fmla="*/ 8 h 154"/>
                <a:gd name="T76" fmla="*/ 41 w 71"/>
                <a:gd name="T77" fmla="*/ 8 h 154"/>
                <a:gd name="T78" fmla="*/ 44 w 71"/>
                <a:gd name="T79" fmla="*/ 11 h 154"/>
                <a:gd name="T80" fmla="*/ 47 w 71"/>
                <a:gd name="T81" fmla="*/ 13 h 154"/>
                <a:gd name="T82" fmla="*/ 52 w 71"/>
                <a:gd name="T83" fmla="*/ 22 h 154"/>
                <a:gd name="T84" fmla="*/ 57 w 71"/>
                <a:gd name="T85" fmla="*/ 38 h 154"/>
                <a:gd name="T86" fmla="*/ 63 w 71"/>
                <a:gd name="T87" fmla="*/ 55 h 154"/>
                <a:gd name="T88" fmla="*/ 63 w 71"/>
                <a:gd name="T89" fmla="*/ 77 h 154"/>
                <a:gd name="T90" fmla="*/ 60 w 71"/>
                <a:gd name="T91" fmla="*/ 104 h 154"/>
                <a:gd name="T92" fmla="*/ 55 w 71"/>
                <a:gd name="T93" fmla="*/ 124 h 154"/>
                <a:gd name="T94" fmla="*/ 47 w 71"/>
                <a:gd name="T95" fmla="*/ 140 h 154"/>
                <a:gd name="T96" fmla="*/ 36 w 71"/>
                <a:gd name="T97" fmla="*/ 143 h 154"/>
                <a:gd name="T98" fmla="*/ 36 w 71"/>
                <a:gd name="T99" fmla="*/ 143 h 154"/>
                <a:gd name="T100" fmla="*/ 33 w 71"/>
                <a:gd name="T101" fmla="*/ 143 h 154"/>
                <a:gd name="T102" fmla="*/ 30 w 71"/>
                <a:gd name="T103" fmla="*/ 140 h 154"/>
                <a:gd name="T104" fmla="*/ 27 w 71"/>
                <a:gd name="T105" fmla="*/ 140 h 154"/>
                <a:gd name="T106" fmla="*/ 22 w 71"/>
                <a:gd name="T107" fmla="*/ 129 h 154"/>
                <a:gd name="T108" fmla="*/ 16 w 71"/>
                <a:gd name="T109" fmla="*/ 115 h 154"/>
                <a:gd name="T110" fmla="*/ 11 w 71"/>
                <a:gd name="T111" fmla="*/ 96 h 154"/>
                <a:gd name="T112" fmla="*/ 11 w 71"/>
                <a:gd name="T113" fmla="*/ 77 h 1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"/>
                <a:gd name="T172" fmla="*/ 0 h 154"/>
                <a:gd name="T173" fmla="*/ 71 w 71"/>
                <a:gd name="T174" fmla="*/ 154 h 1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" h="154">
                  <a:moveTo>
                    <a:pt x="36" y="154"/>
                  </a:moveTo>
                  <a:lnTo>
                    <a:pt x="38" y="154"/>
                  </a:lnTo>
                  <a:lnTo>
                    <a:pt x="41" y="154"/>
                  </a:lnTo>
                  <a:lnTo>
                    <a:pt x="44" y="151"/>
                  </a:lnTo>
                  <a:lnTo>
                    <a:pt x="47" y="151"/>
                  </a:lnTo>
                  <a:lnTo>
                    <a:pt x="49" y="148"/>
                  </a:lnTo>
                  <a:lnTo>
                    <a:pt x="52" y="146"/>
                  </a:lnTo>
                  <a:lnTo>
                    <a:pt x="57" y="140"/>
                  </a:lnTo>
                  <a:lnTo>
                    <a:pt x="60" y="135"/>
                  </a:lnTo>
                  <a:lnTo>
                    <a:pt x="63" y="126"/>
                  </a:lnTo>
                  <a:lnTo>
                    <a:pt x="66" y="118"/>
                  </a:lnTo>
                  <a:lnTo>
                    <a:pt x="68" y="107"/>
                  </a:lnTo>
                  <a:lnTo>
                    <a:pt x="71" y="99"/>
                  </a:lnTo>
                  <a:lnTo>
                    <a:pt x="71" y="88"/>
                  </a:lnTo>
                  <a:lnTo>
                    <a:pt x="71" y="77"/>
                  </a:lnTo>
                  <a:lnTo>
                    <a:pt x="71" y="66"/>
                  </a:lnTo>
                  <a:lnTo>
                    <a:pt x="71" y="55"/>
                  </a:lnTo>
                  <a:lnTo>
                    <a:pt x="68" y="44"/>
                  </a:lnTo>
                  <a:lnTo>
                    <a:pt x="66" y="35"/>
                  </a:lnTo>
                  <a:lnTo>
                    <a:pt x="63" y="24"/>
                  </a:lnTo>
                  <a:lnTo>
                    <a:pt x="60" y="19"/>
                  </a:lnTo>
                  <a:lnTo>
                    <a:pt x="57" y="11"/>
                  </a:lnTo>
                  <a:lnTo>
                    <a:pt x="52" y="5"/>
                  </a:lnTo>
                  <a:lnTo>
                    <a:pt x="49" y="5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2" y="5"/>
                  </a:lnTo>
                  <a:lnTo>
                    <a:pt x="16" y="11"/>
                  </a:lnTo>
                  <a:lnTo>
                    <a:pt x="11" y="22"/>
                  </a:lnTo>
                  <a:lnTo>
                    <a:pt x="8" y="33"/>
                  </a:lnTo>
                  <a:lnTo>
                    <a:pt x="3" y="46"/>
                  </a:lnTo>
                  <a:lnTo>
                    <a:pt x="3" y="60"/>
                  </a:lnTo>
                  <a:lnTo>
                    <a:pt x="0" y="77"/>
                  </a:lnTo>
                  <a:lnTo>
                    <a:pt x="3" y="88"/>
                  </a:lnTo>
                  <a:lnTo>
                    <a:pt x="3" y="99"/>
                  </a:lnTo>
                  <a:lnTo>
                    <a:pt x="5" y="107"/>
                  </a:lnTo>
                  <a:lnTo>
                    <a:pt x="5" y="118"/>
                  </a:lnTo>
                  <a:lnTo>
                    <a:pt x="8" y="126"/>
                  </a:lnTo>
                  <a:lnTo>
                    <a:pt x="14" y="135"/>
                  </a:lnTo>
                  <a:lnTo>
                    <a:pt x="16" y="140"/>
                  </a:lnTo>
                  <a:lnTo>
                    <a:pt x="22" y="146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7" y="151"/>
                  </a:lnTo>
                  <a:lnTo>
                    <a:pt x="30" y="151"/>
                  </a:lnTo>
                  <a:lnTo>
                    <a:pt x="33" y="154"/>
                  </a:lnTo>
                  <a:lnTo>
                    <a:pt x="36" y="154"/>
                  </a:lnTo>
                  <a:close/>
                  <a:moveTo>
                    <a:pt x="11" y="77"/>
                  </a:moveTo>
                  <a:lnTo>
                    <a:pt x="11" y="66"/>
                  </a:lnTo>
                  <a:lnTo>
                    <a:pt x="11" y="55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5" y="16"/>
                  </a:lnTo>
                  <a:lnTo>
                    <a:pt x="27" y="13"/>
                  </a:lnTo>
                  <a:lnTo>
                    <a:pt x="30" y="11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2" y="22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60" y="46"/>
                  </a:lnTo>
                  <a:lnTo>
                    <a:pt x="63" y="55"/>
                  </a:lnTo>
                  <a:lnTo>
                    <a:pt x="63" y="66"/>
                  </a:lnTo>
                  <a:lnTo>
                    <a:pt x="63" y="77"/>
                  </a:lnTo>
                  <a:lnTo>
                    <a:pt x="63" y="91"/>
                  </a:lnTo>
                  <a:lnTo>
                    <a:pt x="60" y="104"/>
                  </a:lnTo>
                  <a:lnTo>
                    <a:pt x="57" y="115"/>
                  </a:lnTo>
                  <a:lnTo>
                    <a:pt x="55" y="124"/>
                  </a:lnTo>
                  <a:lnTo>
                    <a:pt x="49" y="132"/>
                  </a:lnTo>
                  <a:lnTo>
                    <a:pt x="47" y="140"/>
                  </a:lnTo>
                  <a:lnTo>
                    <a:pt x="41" y="143"/>
                  </a:lnTo>
                  <a:lnTo>
                    <a:pt x="36" y="143"/>
                  </a:lnTo>
                  <a:lnTo>
                    <a:pt x="33" y="143"/>
                  </a:lnTo>
                  <a:lnTo>
                    <a:pt x="30" y="143"/>
                  </a:lnTo>
                  <a:lnTo>
                    <a:pt x="30" y="140"/>
                  </a:lnTo>
                  <a:lnTo>
                    <a:pt x="27" y="140"/>
                  </a:lnTo>
                  <a:lnTo>
                    <a:pt x="25" y="135"/>
                  </a:lnTo>
                  <a:lnTo>
                    <a:pt x="22" y="129"/>
                  </a:lnTo>
                  <a:lnTo>
                    <a:pt x="16" y="121"/>
                  </a:lnTo>
                  <a:lnTo>
                    <a:pt x="16" y="115"/>
                  </a:lnTo>
                  <a:lnTo>
                    <a:pt x="14" y="104"/>
                  </a:lnTo>
                  <a:lnTo>
                    <a:pt x="11" y="96"/>
                  </a:lnTo>
                  <a:lnTo>
                    <a:pt x="11" y="85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8" name="Freeform 57"/>
            <p:cNvSpPr>
              <a:spLocks/>
            </p:cNvSpPr>
            <p:nvPr/>
          </p:nvSpPr>
          <p:spPr bwMode="auto">
            <a:xfrm>
              <a:off x="984" y="4085"/>
              <a:ext cx="140" cy="53"/>
            </a:xfrm>
            <a:custGeom>
              <a:avLst/>
              <a:gdLst>
                <a:gd name="T0" fmla="*/ 13 w 140"/>
                <a:gd name="T1" fmla="*/ 0 h 53"/>
                <a:gd name="T2" fmla="*/ 13 w 140"/>
                <a:gd name="T3" fmla="*/ 0 h 53"/>
                <a:gd name="T4" fmla="*/ 11 w 140"/>
                <a:gd name="T5" fmla="*/ 3 h 53"/>
                <a:gd name="T6" fmla="*/ 8 w 140"/>
                <a:gd name="T7" fmla="*/ 6 h 53"/>
                <a:gd name="T8" fmla="*/ 5 w 140"/>
                <a:gd name="T9" fmla="*/ 9 h 53"/>
                <a:gd name="T10" fmla="*/ 2 w 140"/>
                <a:gd name="T11" fmla="*/ 14 h 53"/>
                <a:gd name="T12" fmla="*/ 2 w 140"/>
                <a:gd name="T13" fmla="*/ 17 h 53"/>
                <a:gd name="T14" fmla="*/ 0 w 140"/>
                <a:gd name="T15" fmla="*/ 20 h 53"/>
                <a:gd name="T16" fmla="*/ 0 w 140"/>
                <a:gd name="T17" fmla="*/ 22 h 53"/>
                <a:gd name="T18" fmla="*/ 0 w 140"/>
                <a:gd name="T19" fmla="*/ 28 h 53"/>
                <a:gd name="T20" fmla="*/ 0 w 140"/>
                <a:gd name="T21" fmla="*/ 31 h 53"/>
                <a:gd name="T22" fmla="*/ 2 w 140"/>
                <a:gd name="T23" fmla="*/ 36 h 53"/>
                <a:gd name="T24" fmla="*/ 2 w 140"/>
                <a:gd name="T25" fmla="*/ 42 h 53"/>
                <a:gd name="T26" fmla="*/ 2 w 140"/>
                <a:gd name="T27" fmla="*/ 44 h 53"/>
                <a:gd name="T28" fmla="*/ 5 w 140"/>
                <a:gd name="T29" fmla="*/ 50 h 53"/>
                <a:gd name="T30" fmla="*/ 5 w 140"/>
                <a:gd name="T31" fmla="*/ 53 h 53"/>
                <a:gd name="T32" fmla="*/ 5 w 140"/>
                <a:gd name="T33" fmla="*/ 53 h 53"/>
                <a:gd name="T34" fmla="*/ 137 w 140"/>
                <a:gd name="T35" fmla="*/ 50 h 53"/>
                <a:gd name="T36" fmla="*/ 137 w 140"/>
                <a:gd name="T37" fmla="*/ 50 h 53"/>
                <a:gd name="T38" fmla="*/ 134 w 140"/>
                <a:gd name="T39" fmla="*/ 47 h 53"/>
                <a:gd name="T40" fmla="*/ 134 w 140"/>
                <a:gd name="T41" fmla="*/ 44 h 53"/>
                <a:gd name="T42" fmla="*/ 131 w 140"/>
                <a:gd name="T43" fmla="*/ 39 h 53"/>
                <a:gd name="T44" fmla="*/ 131 w 140"/>
                <a:gd name="T45" fmla="*/ 33 h 53"/>
                <a:gd name="T46" fmla="*/ 129 w 140"/>
                <a:gd name="T47" fmla="*/ 31 h 53"/>
                <a:gd name="T48" fmla="*/ 129 w 140"/>
                <a:gd name="T49" fmla="*/ 25 h 53"/>
                <a:gd name="T50" fmla="*/ 129 w 140"/>
                <a:gd name="T51" fmla="*/ 22 h 53"/>
                <a:gd name="T52" fmla="*/ 131 w 140"/>
                <a:gd name="T53" fmla="*/ 20 h 53"/>
                <a:gd name="T54" fmla="*/ 131 w 140"/>
                <a:gd name="T55" fmla="*/ 17 h 53"/>
                <a:gd name="T56" fmla="*/ 134 w 140"/>
                <a:gd name="T57" fmla="*/ 11 h 53"/>
                <a:gd name="T58" fmla="*/ 134 w 140"/>
                <a:gd name="T59" fmla="*/ 9 h 53"/>
                <a:gd name="T60" fmla="*/ 137 w 140"/>
                <a:gd name="T61" fmla="*/ 6 h 53"/>
                <a:gd name="T62" fmla="*/ 137 w 140"/>
                <a:gd name="T63" fmla="*/ 3 h 53"/>
                <a:gd name="T64" fmla="*/ 140 w 140"/>
                <a:gd name="T65" fmla="*/ 0 h 53"/>
                <a:gd name="T66" fmla="*/ 140 w 140"/>
                <a:gd name="T67" fmla="*/ 0 h 53"/>
                <a:gd name="T68" fmla="*/ 13 w 140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0"/>
                <a:gd name="T106" fmla="*/ 0 h 53"/>
                <a:gd name="T107" fmla="*/ 140 w 140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0" h="53">
                  <a:moveTo>
                    <a:pt x="13" y="0"/>
                  </a:moveTo>
                  <a:lnTo>
                    <a:pt x="13" y="0"/>
                  </a:lnTo>
                  <a:lnTo>
                    <a:pt x="11" y="3"/>
                  </a:lnTo>
                  <a:lnTo>
                    <a:pt x="8" y="6"/>
                  </a:lnTo>
                  <a:lnTo>
                    <a:pt x="5" y="9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137" y="50"/>
                  </a:lnTo>
                  <a:lnTo>
                    <a:pt x="134" y="47"/>
                  </a:lnTo>
                  <a:lnTo>
                    <a:pt x="134" y="44"/>
                  </a:lnTo>
                  <a:lnTo>
                    <a:pt x="131" y="39"/>
                  </a:lnTo>
                  <a:lnTo>
                    <a:pt x="131" y="33"/>
                  </a:lnTo>
                  <a:lnTo>
                    <a:pt x="129" y="31"/>
                  </a:lnTo>
                  <a:lnTo>
                    <a:pt x="129" y="25"/>
                  </a:lnTo>
                  <a:lnTo>
                    <a:pt x="129" y="22"/>
                  </a:lnTo>
                  <a:lnTo>
                    <a:pt x="131" y="20"/>
                  </a:lnTo>
                  <a:lnTo>
                    <a:pt x="131" y="17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7" y="6"/>
                  </a:lnTo>
                  <a:lnTo>
                    <a:pt x="137" y="3"/>
                  </a:lnTo>
                  <a:lnTo>
                    <a:pt x="14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Freeform 58"/>
            <p:cNvSpPr>
              <a:spLocks noEditPoints="1"/>
            </p:cNvSpPr>
            <p:nvPr/>
          </p:nvSpPr>
          <p:spPr bwMode="auto">
            <a:xfrm>
              <a:off x="800" y="4036"/>
              <a:ext cx="565" cy="154"/>
            </a:xfrm>
            <a:custGeom>
              <a:avLst/>
              <a:gdLst>
                <a:gd name="T0" fmla="*/ 35 w 565"/>
                <a:gd name="T1" fmla="*/ 0 h 154"/>
                <a:gd name="T2" fmla="*/ 22 w 565"/>
                <a:gd name="T3" fmla="*/ 5 h 154"/>
                <a:gd name="T4" fmla="*/ 11 w 565"/>
                <a:gd name="T5" fmla="*/ 22 h 154"/>
                <a:gd name="T6" fmla="*/ 2 w 565"/>
                <a:gd name="T7" fmla="*/ 46 h 154"/>
                <a:gd name="T8" fmla="*/ 0 w 565"/>
                <a:gd name="T9" fmla="*/ 77 h 154"/>
                <a:gd name="T10" fmla="*/ 2 w 565"/>
                <a:gd name="T11" fmla="*/ 99 h 154"/>
                <a:gd name="T12" fmla="*/ 5 w 565"/>
                <a:gd name="T13" fmla="*/ 118 h 154"/>
                <a:gd name="T14" fmla="*/ 13 w 565"/>
                <a:gd name="T15" fmla="*/ 135 h 154"/>
                <a:gd name="T16" fmla="*/ 22 w 565"/>
                <a:gd name="T17" fmla="*/ 146 h 154"/>
                <a:gd name="T18" fmla="*/ 24 w 565"/>
                <a:gd name="T19" fmla="*/ 148 h 154"/>
                <a:gd name="T20" fmla="*/ 27 w 565"/>
                <a:gd name="T21" fmla="*/ 151 h 154"/>
                <a:gd name="T22" fmla="*/ 33 w 565"/>
                <a:gd name="T23" fmla="*/ 154 h 154"/>
                <a:gd name="T24" fmla="*/ 35 w 565"/>
                <a:gd name="T25" fmla="*/ 154 h 154"/>
                <a:gd name="T26" fmla="*/ 532 w 565"/>
                <a:gd name="T27" fmla="*/ 154 h 154"/>
                <a:gd name="T28" fmla="*/ 535 w 565"/>
                <a:gd name="T29" fmla="*/ 151 h 154"/>
                <a:gd name="T30" fmla="*/ 541 w 565"/>
                <a:gd name="T31" fmla="*/ 151 h 154"/>
                <a:gd name="T32" fmla="*/ 543 w 565"/>
                <a:gd name="T33" fmla="*/ 148 h 154"/>
                <a:gd name="T34" fmla="*/ 549 w 565"/>
                <a:gd name="T35" fmla="*/ 140 h 154"/>
                <a:gd name="T36" fmla="*/ 557 w 565"/>
                <a:gd name="T37" fmla="*/ 126 h 154"/>
                <a:gd name="T38" fmla="*/ 562 w 565"/>
                <a:gd name="T39" fmla="*/ 107 h 154"/>
                <a:gd name="T40" fmla="*/ 565 w 565"/>
                <a:gd name="T41" fmla="*/ 88 h 154"/>
                <a:gd name="T42" fmla="*/ 565 w 565"/>
                <a:gd name="T43" fmla="*/ 66 h 154"/>
                <a:gd name="T44" fmla="*/ 562 w 565"/>
                <a:gd name="T45" fmla="*/ 44 h 154"/>
                <a:gd name="T46" fmla="*/ 557 w 565"/>
                <a:gd name="T47" fmla="*/ 24 h 154"/>
                <a:gd name="T48" fmla="*/ 549 w 565"/>
                <a:gd name="T49" fmla="*/ 11 h 154"/>
                <a:gd name="T50" fmla="*/ 543 w 565"/>
                <a:gd name="T51" fmla="*/ 5 h 154"/>
                <a:gd name="T52" fmla="*/ 541 w 565"/>
                <a:gd name="T53" fmla="*/ 2 h 154"/>
                <a:gd name="T54" fmla="*/ 535 w 565"/>
                <a:gd name="T55" fmla="*/ 0 h 154"/>
                <a:gd name="T56" fmla="*/ 532 w 565"/>
                <a:gd name="T57" fmla="*/ 0 h 154"/>
                <a:gd name="T58" fmla="*/ 557 w 565"/>
                <a:gd name="T59" fmla="*/ 77 h 154"/>
                <a:gd name="T60" fmla="*/ 554 w 565"/>
                <a:gd name="T61" fmla="*/ 104 h 154"/>
                <a:gd name="T62" fmla="*/ 549 w 565"/>
                <a:gd name="T63" fmla="*/ 124 h 154"/>
                <a:gd name="T64" fmla="*/ 541 w 565"/>
                <a:gd name="T65" fmla="*/ 140 h 154"/>
                <a:gd name="T66" fmla="*/ 530 w 565"/>
                <a:gd name="T67" fmla="*/ 143 h 154"/>
                <a:gd name="T68" fmla="*/ 35 w 565"/>
                <a:gd name="T69" fmla="*/ 143 h 154"/>
                <a:gd name="T70" fmla="*/ 33 w 565"/>
                <a:gd name="T71" fmla="*/ 143 h 154"/>
                <a:gd name="T72" fmla="*/ 30 w 565"/>
                <a:gd name="T73" fmla="*/ 143 h 154"/>
                <a:gd name="T74" fmla="*/ 30 w 565"/>
                <a:gd name="T75" fmla="*/ 140 h 154"/>
                <a:gd name="T76" fmla="*/ 24 w 565"/>
                <a:gd name="T77" fmla="*/ 135 h 154"/>
                <a:gd name="T78" fmla="*/ 16 w 565"/>
                <a:gd name="T79" fmla="*/ 121 h 154"/>
                <a:gd name="T80" fmla="*/ 13 w 565"/>
                <a:gd name="T81" fmla="*/ 104 h 154"/>
                <a:gd name="T82" fmla="*/ 11 w 565"/>
                <a:gd name="T83" fmla="*/ 85 h 154"/>
                <a:gd name="T84" fmla="*/ 11 w 565"/>
                <a:gd name="T85" fmla="*/ 66 h 154"/>
                <a:gd name="T86" fmla="*/ 13 w 565"/>
                <a:gd name="T87" fmla="*/ 46 h 154"/>
                <a:gd name="T88" fmla="*/ 16 w 565"/>
                <a:gd name="T89" fmla="*/ 30 h 154"/>
                <a:gd name="T90" fmla="*/ 24 w 565"/>
                <a:gd name="T91" fmla="*/ 16 h 154"/>
                <a:gd name="T92" fmla="*/ 30 w 565"/>
                <a:gd name="T93" fmla="*/ 11 h 154"/>
                <a:gd name="T94" fmla="*/ 30 w 565"/>
                <a:gd name="T95" fmla="*/ 11 h 154"/>
                <a:gd name="T96" fmla="*/ 33 w 565"/>
                <a:gd name="T97" fmla="*/ 8 h 154"/>
                <a:gd name="T98" fmla="*/ 35 w 565"/>
                <a:gd name="T99" fmla="*/ 8 h 154"/>
                <a:gd name="T100" fmla="*/ 530 w 565"/>
                <a:gd name="T101" fmla="*/ 8 h 154"/>
                <a:gd name="T102" fmla="*/ 532 w 565"/>
                <a:gd name="T103" fmla="*/ 8 h 154"/>
                <a:gd name="T104" fmla="*/ 535 w 565"/>
                <a:gd name="T105" fmla="*/ 8 h 154"/>
                <a:gd name="T106" fmla="*/ 538 w 565"/>
                <a:gd name="T107" fmla="*/ 11 h 154"/>
                <a:gd name="T108" fmla="*/ 541 w 565"/>
                <a:gd name="T109" fmla="*/ 13 h 154"/>
                <a:gd name="T110" fmla="*/ 546 w 565"/>
                <a:gd name="T111" fmla="*/ 22 h 154"/>
                <a:gd name="T112" fmla="*/ 551 w 565"/>
                <a:gd name="T113" fmla="*/ 38 h 154"/>
                <a:gd name="T114" fmla="*/ 554 w 565"/>
                <a:gd name="T115" fmla="*/ 55 h 154"/>
                <a:gd name="T116" fmla="*/ 557 w 565"/>
                <a:gd name="T117" fmla="*/ 77 h 1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154"/>
                <a:gd name="T179" fmla="*/ 565 w 565"/>
                <a:gd name="T180" fmla="*/ 154 h 1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154">
                  <a:moveTo>
                    <a:pt x="530" y="0"/>
                  </a:moveTo>
                  <a:lnTo>
                    <a:pt x="35" y="0"/>
                  </a:lnTo>
                  <a:lnTo>
                    <a:pt x="30" y="0"/>
                  </a:lnTo>
                  <a:lnTo>
                    <a:pt x="22" y="5"/>
                  </a:lnTo>
                  <a:lnTo>
                    <a:pt x="16" y="11"/>
                  </a:lnTo>
                  <a:lnTo>
                    <a:pt x="11" y="22"/>
                  </a:lnTo>
                  <a:lnTo>
                    <a:pt x="8" y="33"/>
                  </a:lnTo>
                  <a:lnTo>
                    <a:pt x="2" y="46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88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5" y="118"/>
                  </a:lnTo>
                  <a:lnTo>
                    <a:pt x="8" y="126"/>
                  </a:lnTo>
                  <a:lnTo>
                    <a:pt x="13" y="135"/>
                  </a:lnTo>
                  <a:lnTo>
                    <a:pt x="16" y="140"/>
                  </a:lnTo>
                  <a:lnTo>
                    <a:pt x="22" y="146"/>
                  </a:lnTo>
                  <a:lnTo>
                    <a:pt x="22" y="148"/>
                  </a:lnTo>
                  <a:lnTo>
                    <a:pt x="24" y="148"/>
                  </a:lnTo>
                  <a:lnTo>
                    <a:pt x="27" y="151"/>
                  </a:lnTo>
                  <a:lnTo>
                    <a:pt x="30" y="151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530" y="154"/>
                  </a:lnTo>
                  <a:lnTo>
                    <a:pt x="532" y="154"/>
                  </a:lnTo>
                  <a:lnTo>
                    <a:pt x="535" y="154"/>
                  </a:lnTo>
                  <a:lnTo>
                    <a:pt x="535" y="151"/>
                  </a:lnTo>
                  <a:lnTo>
                    <a:pt x="538" y="151"/>
                  </a:lnTo>
                  <a:lnTo>
                    <a:pt x="541" y="151"/>
                  </a:lnTo>
                  <a:lnTo>
                    <a:pt x="543" y="148"/>
                  </a:lnTo>
                  <a:lnTo>
                    <a:pt x="546" y="146"/>
                  </a:lnTo>
                  <a:lnTo>
                    <a:pt x="549" y="140"/>
                  </a:lnTo>
                  <a:lnTo>
                    <a:pt x="554" y="135"/>
                  </a:lnTo>
                  <a:lnTo>
                    <a:pt x="557" y="126"/>
                  </a:lnTo>
                  <a:lnTo>
                    <a:pt x="560" y="118"/>
                  </a:lnTo>
                  <a:lnTo>
                    <a:pt x="562" y="107"/>
                  </a:lnTo>
                  <a:lnTo>
                    <a:pt x="565" y="99"/>
                  </a:lnTo>
                  <a:lnTo>
                    <a:pt x="565" y="88"/>
                  </a:lnTo>
                  <a:lnTo>
                    <a:pt x="565" y="77"/>
                  </a:lnTo>
                  <a:lnTo>
                    <a:pt x="565" y="66"/>
                  </a:lnTo>
                  <a:lnTo>
                    <a:pt x="565" y="55"/>
                  </a:lnTo>
                  <a:lnTo>
                    <a:pt x="562" y="44"/>
                  </a:lnTo>
                  <a:lnTo>
                    <a:pt x="560" y="35"/>
                  </a:lnTo>
                  <a:lnTo>
                    <a:pt x="557" y="24"/>
                  </a:lnTo>
                  <a:lnTo>
                    <a:pt x="554" y="19"/>
                  </a:lnTo>
                  <a:lnTo>
                    <a:pt x="549" y="11"/>
                  </a:lnTo>
                  <a:lnTo>
                    <a:pt x="546" y="5"/>
                  </a:lnTo>
                  <a:lnTo>
                    <a:pt x="543" y="5"/>
                  </a:lnTo>
                  <a:lnTo>
                    <a:pt x="543" y="2"/>
                  </a:lnTo>
                  <a:lnTo>
                    <a:pt x="541" y="2"/>
                  </a:lnTo>
                  <a:lnTo>
                    <a:pt x="538" y="0"/>
                  </a:lnTo>
                  <a:lnTo>
                    <a:pt x="535" y="0"/>
                  </a:lnTo>
                  <a:lnTo>
                    <a:pt x="532" y="0"/>
                  </a:lnTo>
                  <a:lnTo>
                    <a:pt x="530" y="0"/>
                  </a:lnTo>
                  <a:close/>
                  <a:moveTo>
                    <a:pt x="557" y="77"/>
                  </a:moveTo>
                  <a:lnTo>
                    <a:pt x="557" y="91"/>
                  </a:lnTo>
                  <a:lnTo>
                    <a:pt x="554" y="104"/>
                  </a:lnTo>
                  <a:lnTo>
                    <a:pt x="551" y="115"/>
                  </a:lnTo>
                  <a:lnTo>
                    <a:pt x="549" y="124"/>
                  </a:lnTo>
                  <a:lnTo>
                    <a:pt x="543" y="132"/>
                  </a:lnTo>
                  <a:lnTo>
                    <a:pt x="541" y="140"/>
                  </a:lnTo>
                  <a:lnTo>
                    <a:pt x="535" y="143"/>
                  </a:lnTo>
                  <a:lnTo>
                    <a:pt x="530" y="143"/>
                  </a:lnTo>
                  <a:lnTo>
                    <a:pt x="35" y="143"/>
                  </a:lnTo>
                  <a:lnTo>
                    <a:pt x="33" y="143"/>
                  </a:lnTo>
                  <a:lnTo>
                    <a:pt x="30" y="143"/>
                  </a:lnTo>
                  <a:lnTo>
                    <a:pt x="30" y="140"/>
                  </a:lnTo>
                  <a:lnTo>
                    <a:pt x="27" y="140"/>
                  </a:lnTo>
                  <a:lnTo>
                    <a:pt x="24" y="135"/>
                  </a:lnTo>
                  <a:lnTo>
                    <a:pt x="22" y="129"/>
                  </a:lnTo>
                  <a:lnTo>
                    <a:pt x="16" y="121"/>
                  </a:lnTo>
                  <a:lnTo>
                    <a:pt x="13" y="115"/>
                  </a:lnTo>
                  <a:lnTo>
                    <a:pt x="13" y="104"/>
                  </a:lnTo>
                  <a:lnTo>
                    <a:pt x="11" y="96"/>
                  </a:lnTo>
                  <a:lnTo>
                    <a:pt x="11" y="85"/>
                  </a:lnTo>
                  <a:lnTo>
                    <a:pt x="11" y="77"/>
                  </a:lnTo>
                  <a:lnTo>
                    <a:pt x="11" y="66"/>
                  </a:lnTo>
                  <a:lnTo>
                    <a:pt x="11" y="55"/>
                  </a:lnTo>
                  <a:lnTo>
                    <a:pt x="13" y="46"/>
                  </a:lnTo>
                  <a:lnTo>
                    <a:pt x="13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4" y="16"/>
                  </a:lnTo>
                  <a:lnTo>
                    <a:pt x="27" y="13"/>
                  </a:lnTo>
                  <a:lnTo>
                    <a:pt x="30" y="11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530" y="8"/>
                  </a:lnTo>
                  <a:lnTo>
                    <a:pt x="532" y="8"/>
                  </a:lnTo>
                  <a:lnTo>
                    <a:pt x="535" y="8"/>
                  </a:lnTo>
                  <a:lnTo>
                    <a:pt x="535" y="11"/>
                  </a:lnTo>
                  <a:lnTo>
                    <a:pt x="538" y="11"/>
                  </a:lnTo>
                  <a:lnTo>
                    <a:pt x="541" y="13"/>
                  </a:lnTo>
                  <a:lnTo>
                    <a:pt x="543" y="16"/>
                  </a:lnTo>
                  <a:lnTo>
                    <a:pt x="546" y="22"/>
                  </a:lnTo>
                  <a:lnTo>
                    <a:pt x="549" y="30"/>
                  </a:lnTo>
                  <a:lnTo>
                    <a:pt x="551" y="38"/>
                  </a:lnTo>
                  <a:lnTo>
                    <a:pt x="554" y="46"/>
                  </a:lnTo>
                  <a:lnTo>
                    <a:pt x="554" y="55"/>
                  </a:lnTo>
                  <a:lnTo>
                    <a:pt x="557" y="66"/>
                  </a:lnTo>
                  <a:lnTo>
                    <a:pt x="557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Rectangle 59"/>
            <p:cNvSpPr>
              <a:spLocks noChangeArrowheads="1"/>
            </p:cNvSpPr>
            <p:nvPr/>
          </p:nvSpPr>
          <p:spPr bwMode="auto">
            <a:xfrm>
              <a:off x="830" y="4049"/>
              <a:ext cx="445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/>
            </a:p>
          </p:txBody>
        </p:sp>
        <p:sp>
          <p:nvSpPr>
            <p:cNvPr id="18471" name="Freeform 60"/>
            <p:cNvSpPr>
              <a:spLocks/>
            </p:cNvSpPr>
            <p:nvPr/>
          </p:nvSpPr>
          <p:spPr bwMode="auto">
            <a:xfrm>
              <a:off x="772" y="4033"/>
              <a:ext cx="63" cy="27"/>
            </a:xfrm>
            <a:custGeom>
              <a:avLst/>
              <a:gdLst>
                <a:gd name="T0" fmla="*/ 61 w 63"/>
                <a:gd name="T1" fmla="*/ 16 h 27"/>
                <a:gd name="T2" fmla="*/ 63 w 63"/>
                <a:gd name="T3" fmla="*/ 5 h 27"/>
                <a:gd name="T4" fmla="*/ 25 w 63"/>
                <a:gd name="T5" fmla="*/ 0 h 27"/>
                <a:gd name="T6" fmla="*/ 22 w 63"/>
                <a:gd name="T7" fmla="*/ 0 h 27"/>
                <a:gd name="T8" fmla="*/ 19 w 63"/>
                <a:gd name="T9" fmla="*/ 0 h 27"/>
                <a:gd name="T10" fmla="*/ 6 w 63"/>
                <a:gd name="T11" fmla="*/ 16 h 27"/>
                <a:gd name="T12" fmla="*/ 0 w 63"/>
                <a:gd name="T13" fmla="*/ 25 h 27"/>
                <a:gd name="T14" fmla="*/ 8 w 63"/>
                <a:gd name="T15" fmla="*/ 25 h 27"/>
                <a:gd name="T16" fmla="*/ 58 w 63"/>
                <a:gd name="T17" fmla="*/ 27 h 27"/>
                <a:gd name="T18" fmla="*/ 58 w 63"/>
                <a:gd name="T19" fmla="*/ 16 h 27"/>
                <a:gd name="T20" fmla="*/ 19 w 63"/>
                <a:gd name="T21" fmla="*/ 16 h 27"/>
                <a:gd name="T22" fmla="*/ 25 w 63"/>
                <a:gd name="T23" fmla="*/ 8 h 27"/>
                <a:gd name="T24" fmla="*/ 61 w 63"/>
                <a:gd name="T25" fmla="*/ 16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27"/>
                <a:gd name="T41" fmla="*/ 63 w 63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27">
                  <a:moveTo>
                    <a:pt x="61" y="16"/>
                  </a:moveTo>
                  <a:lnTo>
                    <a:pt x="63" y="5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6" y="16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58" y="27"/>
                  </a:lnTo>
                  <a:lnTo>
                    <a:pt x="58" y="16"/>
                  </a:lnTo>
                  <a:lnTo>
                    <a:pt x="19" y="16"/>
                  </a:lnTo>
                  <a:lnTo>
                    <a:pt x="25" y="8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Freeform 61"/>
            <p:cNvSpPr>
              <a:spLocks noEditPoints="1"/>
            </p:cNvSpPr>
            <p:nvPr/>
          </p:nvSpPr>
          <p:spPr bwMode="auto">
            <a:xfrm>
              <a:off x="1255" y="4044"/>
              <a:ext cx="75" cy="22"/>
            </a:xfrm>
            <a:custGeom>
              <a:avLst/>
              <a:gdLst>
                <a:gd name="T0" fmla="*/ 61 w 75"/>
                <a:gd name="T1" fmla="*/ 0 h 22"/>
                <a:gd name="T2" fmla="*/ 22 w 75"/>
                <a:gd name="T3" fmla="*/ 0 h 22"/>
                <a:gd name="T4" fmla="*/ 20 w 75"/>
                <a:gd name="T5" fmla="*/ 0 h 22"/>
                <a:gd name="T6" fmla="*/ 20 w 75"/>
                <a:gd name="T7" fmla="*/ 0 h 22"/>
                <a:gd name="T8" fmla="*/ 9 w 75"/>
                <a:gd name="T9" fmla="*/ 8 h 22"/>
                <a:gd name="T10" fmla="*/ 0 w 75"/>
                <a:gd name="T11" fmla="*/ 14 h 22"/>
                <a:gd name="T12" fmla="*/ 11 w 75"/>
                <a:gd name="T13" fmla="*/ 14 h 22"/>
                <a:gd name="T14" fmla="*/ 42 w 75"/>
                <a:gd name="T15" fmla="*/ 22 h 22"/>
                <a:gd name="T16" fmla="*/ 44 w 75"/>
                <a:gd name="T17" fmla="*/ 22 h 22"/>
                <a:gd name="T18" fmla="*/ 47 w 75"/>
                <a:gd name="T19" fmla="*/ 19 h 22"/>
                <a:gd name="T20" fmla="*/ 64 w 75"/>
                <a:gd name="T21" fmla="*/ 8 h 22"/>
                <a:gd name="T22" fmla="*/ 75 w 75"/>
                <a:gd name="T23" fmla="*/ 0 h 22"/>
                <a:gd name="T24" fmla="*/ 61 w 75"/>
                <a:gd name="T25" fmla="*/ 0 h 22"/>
                <a:gd name="T26" fmla="*/ 42 w 75"/>
                <a:gd name="T27" fmla="*/ 11 h 22"/>
                <a:gd name="T28" fmla="*/ 22 w 75"/>
                <a:gd name="T29" fmla="*/ 8 h 22"/>
                <a:gd name="T30" fmla="*/ 22 w 75"/>
                <a:gd name="T31" fmla="*/ 8 h 22"/>
                <a:gd name="T32" fmla="*/ 47 w 75"/>
                <a:gd name="T33" fmla="*/ 8 h 22"/>
                <a:gd name="T34" fmla="*/ 42 w 75"/>
                <a:gd name="T35" fmla="*/ 1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"/>
                <a:gd name="T55" fmla="*/ 0 h 22"/>
                <a:gd name="T56" fmla="*/ 75 w 75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" h="22">
                  <a:moveTo>
                    <a:pt x="61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9" y="8"/>
                  </a:lnTo>
                  <a:lnTo>
                    <a:pt x="0" y="14"/>
                  </a:lnTo>
                  <a:lnTo>
                    <a:pt x="11" y="1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7" y="19"/>
                  </a:lnTo>
                  <a:lnTo>
                    <a:pt x="64" y="8"/>
                  </a:lnTo>
                  <a:lnTo>
                    <a:pt x="75" y="0"/>
                  </a:lnTo>
                  <a:lnTo>
                    <a:pt x="61" y="0"/>
                  </a:lnTo>
                  <a:close/>
                  <a:moveTo>
                    <a:pt x="42" y="11"/>
                  </a:moveTo>
                  <a:lnTo>
                    <a:pt x="22" y="8"/>
                  </a:lnTo>
                  <a:lnTo>
                    <a:pt x="47" y="8"/>
                  </a:lnTo>
                  <a:lnTo>
                    <a:pt x="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3" name="Freeform 62"/>
            <p:cNvSpPr>
              <a:spLocks noEditPoints="1"/>
            </p:cNvSpPr>
            <p:nvPr/>
          </p:nvSpPr>
          <p:spPr bwMode="auto">
            <a:xfrm>
              <a:off x="981" y="4080"/>
              <a:ext cx="151" cy="63"/>
            </a:xfrm>
            <a:custGeom>
              <a:avLst/>
              <a:gdLst>
                <a:gd name="T0" fmla="*/ 151 w 151"/>
                <a:gd name="T1" fmla="*/ 0 h 63"/>
                <a:gd name="T2" fmla="*/ 148 w 151"/>
                <a:gd name="T3" fmla="*/ 0 h 63"/>
                <a:gd name="T4" fmla="*/ 145 w 151"/>
                <a:gd name="T5" fmla="*/ 0 h 63"/>
                <a:gd name="T6" fmla="*/ 143 w 151"/>
                <a:gd name="T7" fmla="*/ 0 h 63"/>
                <a:gd name="T8" fmla="*/ 14 w 151"/>
                <a:gd name="T9" fmla="*/ 0 h 63"/>
                <a:gd name="T10" fmla="*/ 11 w 151"/>
                <a:gd name="T11" fmla="*/ 2 h 63"/>
                <a:gd name="T12" fmla="*/ 8 w 151"/>
                <a:gd name="T13" fmla="*/ 5 h 63"/>
                <a:gd name="T14" fmla="*/ 5 w 151"/>
                <a:gd name="T15" fmla="*/ 14 h 63"/>
                <a:gd name="T16" fmla="*/ 0 w 151"/>
                <a:gd name="T17" fmla="*/ 25 h 63"/>
                <a:gd name="T18" fmla="*/ 0 w 151"/>
                <a:gd name="T19" fmla="*/ 36 h 63"/>
                <a:gd name="T20" fmla="*/ 0 w 151"/>
                <a:gd name="T21" fmla="*/ 47 h 63"/>
                <a:gd name="T22" fmla="*/ 3 w 151"/>
                <a:gd name="T23" fmla="*/ 55 h 63"/>
                <a:gd name="T24" fmla="*/ 5 w 151"/>
                <a:gd name="T25" fmla="*/ 60 h 63"/>
                <a:gd name="T26" fmla="*/ 8 w 151"/>
                <a:gd name="T27" fmla="*/ 63 h 63"/>
                <a:gd name="T28" fmla="*/ 11 w 151"/>
                <a:gd name="T29" fmla="*/ 63 h 63"/>
                <a:gd name="T30" fmla="*/ 145 w 151"/>
                <a:gd name="T31" fmla="*/ 63 h 63"/>
                <a:gd name="T32" fmla="*/ 143 w 151"/>
                <a:gd name="T33" fmla="*/ 58 h 63"/>
                <a:gd name="T34" fmla="*/ 143 w 151"/>
                <a:gd name="T35" fmla="*/ 52 h 63"/>
                <a:gd name="T36" fmla="*/ 140 w 151"/>
                <a:gd name="T37" fmla="*/ 44 h 63"/>
                <a:gd name="T38" fmla="*/ 137 w 151"/>
                <a:gd name="T39" fmla="*/ 36 h 63"/>
                <a:gd name="T40" fmla="*/ 137 w 151"/>
                <a:gd name="T41" fmla="*/ 27 h 63"/>
                <a:gd name="T42" fmla="*/ 140 w 151"/>
                <a:gd name="T43" fmla="*/ 19 h 63"/>
                <a:gd name="T44" fmla="*/ 143 w 151"/>
                <a:gd name="T45" fmla="*/ 14 h 63"/>
                <a:gd name="T46" fmla="*/ 145 w 151"/>
                <a:gd name="T47" fmla="*/ 8 h 63"/>
                <a:gd name="T48" fmla="*/ 151 w 151"/>
                <a:gd name="T49" fmla="*/ 0 h 63"/>
                <a:gd name="T50" fmla="*/ 8 w 151"/>
                <a:gd name="T51" fmla="*/ 33 h 63"/>
                <a:gd name="T52" fmla="*/ 11 w 151"/>
                <a:gd name="T53" fmla="*/ 25 h 63"/>
                <a:gd name="T54" fmla="*/ 14 w 151"/>
                <a:gd name="T55" fmla="*/ 16 h 63"/>
                <a:gd name="T56" fmla="*/ 16 w 151"/>
                <a:gd name="T57" fmla="*/ 11 h 63"/>
                <a:gd name="T58" fmla="*/ 134 w 151"/>
                <a:gd name="T59" fmla="*/ 11 h 63"/>
                <a:gd name="T60" fmla="*/ 132 w 151"/>
                <a:gd name="T61" fmla="*/ 14 h 63"/>
                <a:gd name="T62" fmla="*/ 132 w 151"/>
                <a:gd name="T63" fmla="*/ 19 h 63"/>
                <a:gd name="T64" fmla="*/ 129 w 151"/>
                <a:gd name="T65" fmla="*/ 27 h 63"/>
                <a:gd name="T66" fmla="*/ 129 w 151"/>
                <a:gd name="T67" fmla="*/ 33 h 63"/>
                <a:gd name="T68" fmla="*/ 129 w 151"/>
                <a:gd name="T69" fmla="*/ 38 h 63"/>
                <a:gd name="T70" fmla="*/ 129 w 151"/>
                <a:gd name="T71" fmla="*/ 44 h 63"/>
                <a:gd name="T72" fmla="*/ 132 w 151"/>
                <a:gd name="T73" fmla="*/ 49 h 63"/>
                <a:gd name="T74" fmla="*/ 132 w 151"/>
                <a:gd name="T75" fmla="*/ 55 h 63"/>
                <a:gd name="T76" fmla="*/ 14 w 151"/>
                <a:gd name="T77" fmla="*/ 52 h 63"/>
                <a:gd name="T78" fmla="*/ 11 w 151"/>
                <a:gd name="T79" fmla="*/ 49 h 63"/>
                <a:gd name="T80" fmla="*/ 8 w 151"/>
                <a:gd name="T81" fmla="*/ 44 h 63"/>
                <a:gd name="T82" fmla="*/ 8 w 151"/>
                <a:gd name="T83" fmla="*/ 38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1"/>
                <a:gd name="T127" fmla="*/ 0 h 63"/>
                <a:gd name="T128" fmla="*/ 151 w 151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1" h="63">
                  <a:moveTo>
                    <a:pt x="151" y="0"/>
                  </a:moveTo>
                  <a:lnTo>
                    <a:pt x="151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8" y="5"/>
                  </a:lnTo>
                  <a:lnTo>
                    <a:pt x="5" y="8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5" y="58"/>
                  </a:lnTo>
                  <a:lnTo>
                    <a:pt x="5" y="60"/>
                  </a:lnTo>
                  <a:lnTo>
                    <a:pt x="8" y="60"/>
                  </a:lnTo>
                  <a:lnTo>
                    <a:pt x="8" y="63"/>
                  </a:lnTo>
                  <a:lnTo>
                    <a:pt x="11" y="63"/>
                  </a:lnTo>
                  <a:lnTo>
                    <a:pt x="137" y="63"/>
                  </a:lnTo>
                  <a:lnTo>
                    <a:pt x="145" y="63"/>
                  </a:lnTo>
                  <a:lnTo>
                    <a:pt x="143" y="58"/>
                  </a:lnTo>
                  <a:lnTo>
                    <a:pt x="143" y="55"/>
                  </a:lnTo>
                  <a:lnTo>
                    <a:pt x="143" y="52"/>
                  </a:lnTo>
                  <a:lnTo>
                    <a:pt x="140" y="49"/>
                  </a:lnTo>
                  <a:lnTo>
                    <a:pt x="140" y="44"/>
                  </a:lnTo>
                  <a:lnTo>
                    <a:pt x="140" y="41"/>
                  </a:lnTo>
                  <a:lnTo>
                    <a:pt x="137" y="36"/>
                  </a:lnTo>
                  <a:lnTo>
                    <a:pt x="137" y="33"/>
                  </a:lnTo>
                  <a:lnTo>
                    <a:pt x="137" y="27"/>
                  </a:lnTo>
                  <a:lnTo>
                    <a:pt x="140" y="25"/>
                  </a:lnTo>
                  <a:lnTo>
                    <a:pt x="140" y="19"/>
                  </a:lnTo>
                  <a:lnTo>
                    <a:pt x="143" y="16"/>
                  </a:lnTo>
                  <a:lnTo>
                    <a:pt x="143" y="14"/>
                  </a:lnTo>
                  <a:lnTo>
                    <a:pt x="145" y="11"/>
                  </a:lnTo>
                  <a:lnTo>
                    <a:pt x="145" y="8"/>
                  </a:lnTo>
                  <a:lnTo>
                    <a:pt x="151" y="0"/>
                  </a:lnTo>
                  <a:close/>
                  <a:moveTo>
                    <a:pt x="8" y="36"/>
                  </a:moveTo>
                  <a:lnTo>
                    <a:pt x="8" y="33"/>
                  </a:lnTo>
                  <a:lnTo>
                    <a:pt x="8" y="27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34" y="11"/>
                  </a:lnTo>
                  <a:lnTo>
                    <a:pt x="134" y="14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2" y="19"/>
                  </a:lnTo>
                  <a:lnTo>
                    <a:pt x="129" y="22"/>
                  </a:lnTo>
                  <a:lnTo>
                    <a:pt x="129" y="27"/>
                  </a:lnTo>
                  <a:lnTo>
                    <a:pt x="129" y="30"/>
                  </a:lnTo>
                  <a:lnTo>
                    <a:pt x="129" y="33"/>
                  </a:lnTo>
                  <a:lnTo>
                    <a:pt x="129" y="36"/>
                  </a:lnTo>
                  <a:lnTo>
                    <a:pt x="129" y="38"/>
                  </a:lnTo>
                  <a:lnTo>
                    <a:pt x="129" y="41"/>
                  </a:lnTo>
                  <a:lnTo>
                    <a:pt x="129" y="44"/>
                  </a:lnTo>
                  <a:lnTo>
                    <a:pt x="132" y="47"/>
                  </a:lnTo>
                  <a:lnTo>
                    <a:pt x="132" y="49"/>
                  </a:lnTo>
                  <a:lnTo>
                    <a:pt x="132" y="52"/>
                  </a:lnTo>
                  <a:lnTo>
                    <a:pt x="132" y="55"/>
                  </a:lnTo>
                  <a:lnTo>
                    <a:pt x="14" y="55"/>
                  </a:lnTo>
                  <a:lnTo>
                    <a:pt x="14" y="52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4" name="Freeform 63"/>
            <p:cNvSpPr>
              <a:spLocks/>
            </p:cNvSpPr>
            <p:nvPr/>
          </p:nvSpPr>
          <p:spPr bwMode="auto">
            <a:xfrm>
              <a:off x="1313" y="4052"/>
              <a:ext cx="25" cy="127"/>
            </a:xfrm>
            <a:custGeom>
              <a:avLst/>
              <a:gdLst>
                <a:gd name="T0" fmla="*/ 25 w 25"/>
                <a:gd name="T1" fmla="*/ 0 h 127"/>
                <a:gd name="T2" fmla="*/ 19 w 25"/>
                <a:gd name="T3" fmla="*/ 0 h 127"/>
                <a:gd name="T4" fmla="*/ 14 w 25"/>
                <a:gd name="T5" fmla="*/ 6 h 127"/>
                <a:gd name="T6" fmla="*/ 11 w 25"/>
                <a:gd name="T7" fmla="*/ 11 h 127"/>
                <a:gd name="T8" fmla="*/ 6 w 25"/>
                <a:gd name="T9" fmla="*/ 19 h 127"/>
                <a:gd name="T10" fmla="*/ 3 w 25"/>
                <a:gd name="T11" fmla="*/ 30 h 127"/>
                <a:gd name="T12" fmla="*/ 3 w 25"/>
                <a:gd name="T13" fmla="*/ 42 h 127"/>
                <a:gd name="T14" fmla="*/ 0 w 25"/>
                <a:gd name="T15" fmla="*/ 53 h 127"/>
                <a:gd name="T16" fmla="*/ 0 w 25"/>
                <a:gd name="T17" fmla="*/ 64 h 127"/>
                <a:gd name="T18" fmla="*/ 0 w 25"/>
                <a:gd name="T19" fmla="*/ 75 h 127"/>
                <a:gd name="T20" fmla="*/ 0 w 25"/>
                <a:gd name="T21" fmla="*/ 83 h 127"/>
                <a:gd name="T22" fmla="*/ 3 w 25"/>
                <a:gd name="T23" fmla="*/ 91 h 127"/>
                <a:gd name="T24" fmla="*/ 6 w 25"/>
                <a:gd name="T25" fmla="*/ 99 h 127"/>
                <a:gd name="T26" fmla="*/ 6 w 25"/>
                <a:gd name="T27" fmla="*/ 108 h 127"/>
                <a:gd name="T28" fmla="*/ 8 w 25"/>
                <a:gd name="T29" fmla="*/ 113 h 127"/>
                <a:gd name="T30" fmla="*/ 11 w 25"/>
                <a:gd name="T31" fmla="*/ 119 h 127"/>
                <a:gd name="T32" fmla="*/ 17 w 25"/>
                <a:gd name="T33" fmla="*/ 124 h 127"/>
                <a:gd name="T34" fmla="*/ 17 w 25"/>
                <a:gd name="T35" fmla="*/ 124 h 127"/>
                <a:gd name="T36" fmla="*/ 19 w 25"/>
                <a:gd name="T37" fmla="*/ 124 h 127"/>
                <a:gd name="T38" fmla="*/ 19 w 25"/>
                <a:gd name="T39" fmla="*/ 127 h 127"/>
                <a:gd name="T40" fmla="*/ 22 w 25"/>
                <a:gd name="T41" fmla="*/ 127 h 127"/>
                <a:gd name="T42" fmla="*/ 22 w 25"/>
                <a:gd name="T43" fmla="*/ 127 h 127"/>
                <a:gd name="T44" fmla="*/ 22 w 25"/>
                <a:gd name="T45" fmla="*/ 127 h 127"/>
                <a:gd name="T46" fmla="*/ 25 w 25"/>
                <a:gd name="T47" fmla="*/ 127 h 127"/>
                <a:gd name="T48" fmla="*/ 25 w 25"/>
                <a:gd name="T49" fmla="*/ 127 h 127"/>
                <a:gd name="T50" fmla="*/ 25 w 25"/>
                <a:gd name="T51" fmla="*/ 119 h 127"/>
                <a:gd name="T52" fmla="*/ 25 w 25"/>
                <a:gd name="T53" fmla="*/ 119 h 127"/>
                <a:gd name="T54" fmla="*/ 25 w 25"/>
                <a:gd name="T55" fmla="*/ 119 h 127"/>
                <a:gd name="T56" fmla="*/ 25 w 25"/>
                <a:gd name="T57" fmla="*/ 119 h 127"/>
                <a:gd name="T58" fmla="*/ 22 w 25"/>
                <a:gd name="T59" fmla="*/ 119 h 127"/>
                <a:gd name="T60" fmla="*/ 22 w 25"/>
                <a:gd name="T61" fmla="*/ 119 h 127"/>
                <a:gd name="T62" fmla="*/ 22 w 25"/>
                <a:gd name="T63" fmla="*/ 119 h 127"/>
                <a:gd name="T64" fmla="*/ 22 w 25"/>
                <a:gd name="T65" fmla="*/ 116 h 127"/>
                <a:gd name="T66" fmla="*/ 22 w 25"/>
                <a:gd name="T67" fmla="*/ 116 h 127"/>
                <a:gd name="T68" fmla="*/ 19 w 25"/>
                <a:gd name="T69" fmla="*/ 113 h 127"/>
                <a:gd name="T70" fmla="*/ 17 w 25"/>
                <a:gd name="T71" fmla="*/ 110 h 127"/>
                <a:gd name="T72" fmla="*/ 17 w 25"/>
                <a:gd name="T73" fmla="*/ 105 h 127"/>
                <a:gd name="T74" fmla="*/ 14 w 25"/>
                <a:gd name="T75" fmla="*/ 99 h 127"/>
                <a:gd name="T76" fmla="*/ 11 w 25"/>
                <a:gd name="T77" fmla="*/ 91 h 127"/>
                <a:gd name="T78" fmla="*/ 11 w 25"/>
                <a:gd name="T79" fmla="*/ 83 h 127"/>
                <a:gd name="T80" fmla="*/ 11 w 25"/>
                <a:gd name="T81" fmla="*/ 75 h 127"/>
                <a:gd name="T82" fmla="*/ 8 w 25"/>
                <a:gd name="T83" fmla="*/ 64 h 127"/>
                <a:gd name="T84" fmla="*/ 11 w 25"/>
                <a:gd name="T85" fmla="*/ 53 h 127"/>
                <a:gd name="T86" fmla="*/ 11 w 25"/>
                <a:gd name="T87" fmla="*/ 44 h 127"/>
                <a:gd name="T88" fmla="*/ 11 w 25"/>
                <a:gd name="T89" fmla="*/ 36 h 127"/>
                <a:gd name="T90" fmla="*/ 14 w 25"/>
                <a:gd name="T91" fmla="*/ 28 h 127"/>
                <a:gd name="T92" fmla="*/ 17 w 25"/>
                <a:gd name="T93" fmla="*/ 22 h 127"/>
                <a:gd name="T94" fmla="*/ 17 w 25"/>
                <a:gd name="T95" fmla="*/ 17 h 127"/>
                <a:gd name="T96" fmla="*/ 19 w 25"/>
                <a:gd name="T97" fmla="*/ 14 h 127"/>
                <a:gd name="T98" fmla="*/ 22 w 25"/>
                <a:gd name="T99" fmla="*/ 11 h 127"/>
                <a:gd name="T100" fmla="*/ 22 w 25"/>
                <a:gd name="T101" fmla="*/ 11 h 127"/>
                <a:gd name="T102" fmla="*/ 22 w 25"/>
                <a:gd name="T103" fmla="*/ 11 h 127"/>
                <a:gd name="T104" fmla="*/ 22 w 25"/>
                <a:gd name="T105" fmla="*/ 8 h 127"/>
                <a:gd name="T106" fmla="*/ 22 w 25"/>
                <a:gd name="T107" fmla="*/ 8 h 127"/>
                <a:gd name="T108" fmla="*/ 25 w 25"/>
                <a:gd name="T109" fmla="*/ 8 h 127"/>
                <a:gd name="T110" fmla="*/ 25 w 25"/>
                <a:gd name="T111" fmla="*/ 8 h 127"/>
                <a:gd name="T112" fmla="*/ 25 w 25"/>
                <a:gd name="T113" fmla="*/ 8 h 127"/>
                <a:gd name="T114" fmla="*/ 25 w 25"/>
                <a:gd name="T115" fmla="*/ 8 h 127"/>
                <a:gd name="T116" fmla="*/ 25 w 25"/>
                <a:gd name="T117" fmla="*/ 0 h 1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"/>
                <a:gd name="T178" fmla="*/ 0 h 127"/>
                <a:gd name="T179" fmla="*/ 25 w 25"/>
                <a:gd name="T180" fmla="*/ 127 h 1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" h="127">
                  <a:moveTo>
                    <a:pt x="25" y="0"/>
                  </a:moveTo>
                  <a:lnTo>
                    <a:pt x="19" y="0"/>
                  </a:lnTo>
                  <a:lnTo>
                    <a:pt x="14" y="6"/>
                  </a:lnTo>
                  <a:lnTo>
                    <a:pt x="11" y="11"/>
                  </a:lnTo>
                  <a:lnTo>
                    <a:pt x="6" y="19"/>
                  </a:lnTo>
                  <a:lnTo>
                    <a:pt x="3" y="30"/>
                  </a:lnTo>
                  <a:lnTo>
                    <a:pt x="3" y="42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3" y="91"/>
                  </a:lnTo>
                  <a:lnTo>
                    <a:pt x="6" y="99"/>
                  </a:lnTo>
                  <a:lnTo>
                    <a:pt x="6" y="108"/>
                  </a:lnTo>
                  <a:lnTo>
                    <a:pt x="8" y="113"/>
                  </a:lnTo>
                  <a:lnTo>
                    <a:pt x="11" y="119"/>
                  </a:lnTo>
                  <a:lnTo>
                    <a:pt x="17" y="124"/>
                  </a:lnTo>
                  <a:lnTo>
                    <a:pt x="19" y="124"/>
                  </a:lnTo>
                  <a:lnTo>
                    <a:pt x="19" y="127"/>
                  </a:lnTo>
                  <a:lnTo>
                    <a:pt x="22" y="127"/>
                  </a:lnTo>
                  <a:lnTo>
                    <a:pt x="25" y="127"/>
                  </a:lnTo>
                  <a:lnTo>
                    <a:pt x="25" y="119"/>
                  </a:lnTo>
                  <a:lnTo>
                    <a:pt x="22" y="119"/>
                  </a:lnTo>
                  <a:lnTo>
                    <a:pt x="22" y="116"/>
                  </a:lnTo>
                  <a:lnTo>
                    <a:pt x="19" y="113"/>
                  </a:lnTo>
                  <a:lnTo>
                    <a:pt x="17" y="110"/>
                  </a:lnTo>
                  <a:lnTo>
                    <a:pt x="17" y="105"/>
                  </a:lnTo>
                  <a:lnTo>
                    <a:pt x="14" y="99"/>
                  </a:lnTo>
                  <a:lnTo>
                    <a:pt x="11" y="91"/>
                  </a:lnTo>
                  <a:lnTo>
                    <a:pt x="11" y="83"/>
                  </a:lnTo>
                  <a:lnTo>
                    <a:pt x="11" y="75"/>
                  </a:lnTo>
                  <a:lnTo>
                    <a:pt x="8" y="64"/>
                  </a:lnTo>
                  <a:lnTo>
                    <a:pt x="11" y="53"/>
                  </a:lnTo>
                  <a:lnTo>
                    <a:pt x="11" y="44"/>
                  </a:lnTo>
                  <a:lnTo>
                    <a:pt x="11" y="36"/>
                  </a:lnTo>
                  <a:lnTo>
                    <a:pt x="14" y="28"/>
                  </a:lnTo>
                  <a:lnTo>
                    <a:pt x="17" y="22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Freeform 64"/>
            <p:cNvSpPr>
              <a:spLocks/>
            </p:cNvSpPr>
            <p:nvPr/>
          </p:nvSpPr>
          <p:spPr bwMode="auto">
            <a:xfrm>
              <a:off x="948" y="3303"/>
              <a:ext cx="16" cy="30"/>
            </a:xfrm>
            <a:custGeom>
              <a:avLst/>
              <a:gdLst>
                <a:gd name="T0" fmla="*/ 8 w 16"/>
                <a:gd name="T1" fmla="*/ 0 h 30"/>
                <a:gd name="T2" fmla="*/ 0 w 16"/>
                <a:gd name="T3" fmla="*/ 27 h 30"/>
                <a:gd name="T4" fmla="*/ 14 w 16"/>
                <a:gd name="T5" fmla="*/ 30 h 30"/>
                <a:gd name="T6" fmla="*/ 16 w 16"/>
                <a:gd name="T7" fmla="*/ 8 h 30"/>
                <a:gd name="T8" fmla="*/ 16 w 16"/>
                <a:gd name="T9" fmla="*/ 0 h 30"/>
                <a:gd name="T10" fmla="*/ 8 w 1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0"/>
                <a:gd name="T20" fmla="*/ 16 w 1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0">
                  <a:moveTo>
                    <a:pt x="8" y="0"/>
                  </a:moveTo>
                  <a:lnTo>
                    <a:pt x="0" y="27"/>
                  </a:lnTo>
                  <a:lnTo>
                    <a:pt x="14" y="30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Freeform 65"/>
            <p:cNvSpPr>
              <a:spLocks/>
            </p:cNvSpPr>
            <p:nvPr/>
          </p:nvSpPr>
          <p:spPr bwMode="auto">
            <a:xfrm>
              <a:off x="915" y="3286"/>
              <a:ext cx="19" cy="33"/>
            </a:xfrm>
            <a:custGeom>
              <a:avLst/>
              <a:gdLst>
                <a:gd name="T0" fmla="*/ 19 w 19"/>
                <a:gd name="T1" fmla="*/ 3 h 33"/>
                <a:gd name="T2" fmla="*/ 16 w 19"/>
                <a:gd name="T3" fmla="*/ 33 h 33"/>
                <a:gd name="T4" fmla="*/ 0 w 19"/>
                <a:gd name="T5" fmla="*/ 30 h 33"/>
                <a:gd name="T6" fmla="*/ 5 w 19"/>
                <a:gd name="T7" fmla="*/ 0 h 33"/>
                <a:gd name="T8" fmla="*/ 19 w 19"/>
                <a:gd name="T9" fmla="*/ 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3"/>
                <a:gd name="T17" fmla="*/ 19 w 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3">
                  <a:moveTo>
                    <a:pt x="19" y="3"/>
                  </a:moveTo>
                  <a:lnTo>
                    <a:pt x="16" y="33"/>
                  </a:lnTo>
                  <a:lnTo>
                    <a:pt x="0" y="30"/>
                  </a:lnTo>
                  <a:lnTo>
                    <a:pt x="5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Freeform 66"/>
            <p:cNvSpPr>
              <a:spLocks/>
            </p:cNvSpPr>
            <p:nvPr/>
          </p:nvSpPr>
          <p:spPr bwMode="auto">
            <a:xfrm>
              <a:off x="931" y="3289"/>
              <a:ext cx="25" cy="25"/>
            </a:xfrm>
            <a:custGeom>
              <a:avLst/>
              <a:gdLst>
                <a:gd name="T0" fmla="*/ 3 w 25"/>
                <a:gd name="T1" fmla="*/ 0 h 25"/>
                <a:gd name="T2" fmla="*/ 0 w 25"/>
                <a:gd name="T3" fmla="*/ 16 h 25"/>
                <a:gd name="T4" fmla="*/ 20 w 25"/>
                <a:gd name="T5" fmla="*/ 25 h 25"/>
                <a:gd name="T6" fmla="*/ 25 w 25"/>
                <a:gd name="T7" fmla="*/ 14 h 25"/>
                <a:gd name="T8" fmla="*/ 3 w 2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3" y="0"/>
                  </a:moveTo>
                  <a:lnTo>
                    <a:pt x="0" y="16"/>
                  </a:lnTo>
                  <a:lnTo>
                    <a:pt x="20" y="25"/>
                  </a:lnTo>
                  <a:lnTo>
                    <a:pt x="25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40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Freeform 67"/>
            <p:cNvSpPr>
              <a:spLocks/>
            </p:cNvSpPr>
            <p:nvPr/>
          </p:nvSpPr>
          <p:spPr bwMode="auto">
            <a:xfrm>
              <a:off x="964" y="3217"/>
              <a:ext cx="217" cy="105"/>
            </a:xfrm>
            <a:custGeom>
              <a:avLst/>
              <a:gdLst>
                <a:gd name="T0" fmla="*/ 0 w 217"/>
                <a:gd name="T1" fmla="*/ 105 h 105"/>
                <a:gd name="T2" fmla="*/ 217 w 217"/>
                <a:gd name="T3" fmla="*/ 17 h 105"/>
                <a:gd name="T4" fmla="*/ 217 w 217"/>
                <a:gd name="T5" fmla="*/ 0 h 105"/>
                <a:gd name="T6" fmla="*/ 0 w 217"/>
                <a:gd name="T7" fmla="*/ 86 h 105"/>
                <a:gd name="T8" fmla="*/ 0 w 217"/>
                <a:gd name="T9" fmla="*/ 10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105"/>
                <a:gd name="T17" fmla="*/ 217 w 217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105">
                  <a:moveTo>
                    <a:pt x="0" y="105"/>
                  </a:moveTo>
                  <a:lnTo>
                    <a:pt x="217" y="17"/>
                  </a:lnTo>
                  <a:lnTo>
                    <a:pt x="217" y="0"/>
                  </a:lnTo>
                  <a:lnTo>
                    <a:pt x="0" y="8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AC6E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9" name="Freeform 68"/>
            <p:cNvSpPr>
              <a:spLocks/>
            </p:cNvSpPr>
            <p:nvPr/>
          </p:nvSpPr>
          <p:spPr bwMode="auto">
            <a:xfrm>
              <a:off x="920" y="3192"/>
              <a:ext cx="256" cy="111"/>
            </a:xfrm>
            <a:custGeom>
              <a:avLst/>
              <a:gdLst>
                <a:gd name="T0" fmla="*/ 256 w 256"/>
                <a:gd name="T1" fmla="*/ 25 h 111"/>
                <a:gd name="T2" fmla="*/ 212 w 256"/>
                <a:gd name="T3" fmla="*/ 0 h 111"/>
                <a:gd name="T4" fmla="*/ 0 w 256"/>
                <a:gd name="T5" fmla="*/ 91 h 111"/>
                <a:gd name="T6" fmla="*/ 44 w 256"/>
                <a:gd name="T7" fmla="*/ 111 h 111"/>
                <a:gd name="T8" fmla="*/ 256 w 256"/>
                <a:gd name="T9" fmla="*/ 2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111"/>
                <a:gd name="T17" fmla="*/ 256 w 25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111">
                  <a:moveTo>
                    <a:pt x="256" y="25"/>
                  </a:moveTo>
                  <a:lnTo>
                    <a:pt x="212" y="0"/>
                  </a:lnTo>
                  <a:lnTo>
                    <a:pt x="0" y="91"/>
                  </a:lnTo>
                  <a:lnTo>
                    <a:pt x="44" y="111"/>
                  </a:lnTo>
                  <a:lnTo>
                    <a:pt x="256" y="25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Freeform 69"/>
            <p:cNvSpPr>
              <a:spLocks/>
            </p:cNvSpPr>
            <p:nvPr/>
          </p:nvSpPr>
          <p:spPr bwMode="auto">
            <a:xfrm>
              <a:off x="1181" y="3168"/>
              <a:ext cx="160" cy="79"/>
            </a:xfrm>
            <a:custGeom>
              <a:avLst/>
              <a:gdLst>
                <a:gd name="T0" fmla="*/ 17 w 160"/>
                <a:gd name="T1" fmla="*/ 79 h 79"/>
                <a:gd name="T2" fmla="*/ 0 w 160"/>
                <a:gd name="T3" fmla="*/ 79 h 79"/>
                <a:gd name="T4" fmla="*/ 0 w 160"/>
                <a:gd name="T5" fmla="*/ 49 h 79"/>
                <a:gd name="T6" fmla="*/ 113 w 160"/>
                <a:gd name="T7" fmla="*/ 0 h 79"/>
                <a:gd name="T8" fmla="*/ 160 w 160"/>
                <a:gd name="T9" fmla="*/ 22 h 79"/>
                <a:gd name="T10" fmla="*/ 17 w 160"/>
                <a:gd name="T11" fmla="*/ 79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79"/>
                <a:gd name="T20" fmla="*/ 160 w 160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79">
                  <a:moveTo>
                    <a:pt x="17" y="79"/>
                  </a:moveTo>
                  <a:lnTo>
                    <a:pt x="0" y="79"/>
                  </a:lnTo>
                  <a:lnTo>
                    <a:pt x="0" y="49"/>
                  </a:lnTo>
                  <a:lnTo>
                    <a:pt x="113" y="0"/>
                  </a:lnTo>
                  <a:lnTo>
                    <a:pt x="160" y="22"/>
                  </a:lnTo>
                  <a:lnTo>
                    <a:pt x="17" y="79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1" name="Freeform 70"/>
            <p:cNvSpPr>
              <a:spLocks/>
            </p:cNvSpPr>
            <p:nvPr/>
          </p:nvSpPr>
          <p:spPr bwMode="auto">
            <a:xfrm>
              <a:off x="789" y="3190"/>
              <a:ext cx="601" cy="727"/>
            </a:xfrm>
            <a:custGeom>
              <a:avLst/>
              <a:gdLst>
                <a:gd name="T0" fmla="*/ 5 w 601"/>
                <a:gd name="T1" fmla="*/ 234 h 727"/>
                <a:gd name="T2" fmla="*/ 170 w 601"/>
                <a:gd name="T3" fmla="*/ 151 h 727"/>
                <a:gd name="T4" fmla="*/ 546 w 601"/>
                <a:gd name="T5" fmla="*/ 0 h 727"/>
                <a:gd name="T6" fmla="*/ 546 w 601"/>
                <a:gd name="T7" fmla="*/ 0 h 727"/>
                <a:gd name="T8" fmla="*/ 549 w 601"/>
                <a:gd name="T9" fmla="*/ 2 h 727"/>
                <a:gd name="T10" fmla="*/ 552 w 601"/>
                <a:gd name="T11" fmla="*/ 8 h 727"/>
                <a:gd name="T12" fmla="*/ 554 w 601"/>
                <a:gd name="T13" fmla="*/ 13 h 727"/>
                <a:gd name="T14" fmla="*/ 557 w 601"/>
                <a:gd name="T15" fmla="*/ 19 h 727"/>
                <a:gd name="T16" fmla="*/ 562 w 601"/>
                <a:gd name="T17" fmla="*/ 24 h 727"/>
                <a:gd name="T18" fmla="*/ 562 w 601"/>
                <a:gd name="T19" fmla="*/ 30 h 727"/>
                <a:gd name="T20" fmla="*/ 565 w 601"/>
                <a:gd name="T21" fmla="*/ 33 h 727"/>
                <a:gd name="T22" fmla="*/ 568 w 601"/>
                <a:gd name="T23" fmla="*/ 38 h 727"/>
                <a:gd name="T24" fmla="*/ 571 w 601"/>
                <a:gd name="T25" fmla="*/ 49 h 727"/>
                <a:gd name="T26" fmla="*/ 573 w 601"/>
                <a:gd name="T27" fmla="*/ 60 h 727"/>
                <a:gd name="T28" fmla="*/ 576 w 601"/>
                <a:gd name="T29" fmla="*/ 74 h 727"/>
                <a:gd name="T30" fmla="*/ 582 w 601"/>
                <a:gd name="T31" fmla="*/ 88 h 727"/>
                <a:gd name="T32" fmla="*/ 584 w 601"/>
                <a:gd name="T33" fmla="*/ 99 h 727"/>
                <a:gd name="T34" fmla="*/ 587 w 601"/>
                <a:gd name="T35" fmla="*/ 110 h 727"/>
                <a:gd name="T36" fmla="*/ 587 w 601"/>
                <a:gd name="T37" fmla="*/ 115 h 727"/>
                <a:gd name="T38" fmla="*/ 590 w 601"/>
                <a:gd name="T39" fmla="*/ 124 h 727"/>
                <a:gd name="T40" fmla="*/ 590 w 601"/>
                <a:gd name="T41" fmla="*/ 143 h 727"/>
                <a:gd name="T42" fmla="*/ 590 w 601"/>
                <a:gd name="T43" fmla="*/ 168 h 727"/>
                <a:gd name="T44" fmla="*/ 593 w 601"/>
                <a:gd name="T45" fmla="*/ 195 h 727"/>
                <a:gd name="T46" fmla="*/ 593 w 601"/>
                <a:gd name="T47" fmla="*/ 223 h 727"/>
                <a:gd name="T48" fmla="*/ 595 w 601"/>
                <a:gd name="T49" fmla="*/ 245 h 727"/>
                <a:gd name="T50" fmla="*/ 595 w 601"/>
                <a:gd name="T51" fmla="*/ 261 h 727"/>
                <a:gd name="T52" fmla="*/ 595 w 601"/>
                <a:gd name="T53" fmla="*/ 270 h 727"/>
                <a:gd name="T54" fmla="*/ 601 w 601"/>
                <a:gd name="T55" fmla="*/ 460 h 727"/>
                <a:gd name="T56" fmla="*/ 41 w 601"/>
                <a:gd name="T57" fmla="*/ 727 h 727"/>
                <a:gd name="T58" fmla="*/ 41 w 601"/>
                <a:gd name="T59" fmla="*/ 724 h 727"/>
                <a:gd name="T60" fmla="*/ 41 w 601"/>
                <a:gd name="T61" fmla="*/ 719 h 727"/>
                <a:gd name="T62" fmla="*/ 38 w 601"/>
                <a:gd name="T63" fmla="*/ 713 h 727"/>
                <a:gd name="T64" fmla="*/ 38 w 601"/>
                <a:gd name="T65" fmla="*/ 705 h 727"/>
                <a:gd name="T66" fmla="*/ 38 w 601"/>
                <a:gd name="T67" fmla="*/ 697 h 727"/>
                <a:gd name="T68" fmla="*/ 35 w 601"/>
                <a:gd name="T69" fmla="*/ 689 h 727"/>
                <a:gd name="T70" fmla="*/ 35 w 601"/>
                <a:gd name="T71" fmla="*/ 680 h 727"/>
                <a:gd name="T72" fmla="*/ 35 w 601"/>
                <a:gd name="T73" fmla="*/ 672 h 727"/>
                <a:gd name="T74" fmla="*/ 35 w 601"/>
                <a:gd name="T75" fmla="*/ 666 h 727"/>
                <a:gd name="T76" fmla="*/ 35 w 601"/>
                <a:gd name="T77" fmla="*/ 658 h 727"/>
                <a:gd name="T78" fmla="*/ 35 w 601"/>
                <a:gd name="T79" fmla="*/ 647 h 727"/>
                <a:gd name="T80" fmla="*/ 35 w 601"/>
                <a:gd name="T81" fmla="*/ 639 h 727"/>
                <a:gd name="T82" fmla="*/ 35 w 601"/>
                <a:gd name="T83" fmla="*/ 631 h 727"/>
                <a:gd name="T84" fmla="*/ 35 w 601"/>
                <a:gd name="T85" fmla="*/ 622 h 727"/>
                <a:gd name="T86" fmla="*/ 35 w 601"/>
                <a:gd name="T87" fmla="*/ 617 h 727"/>
                <a:gd name="T88" fmla="*/ 33 w 601"/>
                <a:gd name="T89" fmla="*/ 614 h 727"/>
                <a:gd name="T90" fmla="*/ 33 w 601"/>
                <a:gd name="T91" fmla="*/ 598 h 727"/>
                <a:gd name="T92" fmla="*/ 27 w 601"/>
                <a:gd name="T93" fmla="*/ 556 h 727"/>
                <a:gd name="T94" fmla="*/ 22 w 601"/>
                <a:gd name="T95" fmla="*/ 498 h 727"/>
                <a:gd name="T96" fmla="*/ 16 w 601"/>
                <a:gd name="T97" fmla="*/ 435 h 727"/>
                <a:gd name="T98" fmla="*/ 11 w 601"/>
                <a:gd name="T99" fmla="*/ 369 h 727"/>
                <a:gd name="T100" fmla="*/ 5 w 601"/>
                <a:gd name="T101" fmla="*/ 311 h 727"/>
                <a:gd name="T102" fmla="*/ 0 w 601"/>
                <a:gd name="T103" fmla="*/ 272 h 727"/>
                <a:gd name="T104" fmla="*/ 0 w 601"/>
                <a:gd name="T105" fmla="*/ 256 h 727"/>
                <a:gd name="T106" fmla="*/ 5 w 601"/>
                <a:gd name="T107" fmla="*/ 234 h 7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1"/>
                <a:gd name="T163" fmla="*/ 0 h 727"/>
                <a:gd name="T164" fmla="*/ 601 w 601"/>
                <a:gd name="T165" fmla="*/ 727 h 7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1" h="727">
                  <a:moveTo>
                    <a:pt x="5" y="234"/>
                  </a:moveTo>
                  <a:lnTo>
                    <a:pt x="170" y="151"/>
                  </a:lnTo>
                  <a:lnTo>
                    <a:pt x="546" y="0"/>
                  </a:lnTo>
                  <a:lnTo>
                    <a:pt x="549" y="2"/>
                  </a:lnTo>
                  <a:lnTo>
                    <a:pt x="552" y="8"/>
                  </a:lnTo>
                  <a:lnTo>
                    <a:pt x="554" y="13"/>
                  </a:lnTo>
                  <a:lnTo>
                    <a:pt x="557" y="19"/>
                  </a:lnTo>
                  <a:lnTo>
                    <a:pt x="562" y="24"/>
                  </a:lnTo>
                  <a:lnTo>
                    <a:pt x="562" y="30"/>
                  </a:lnTo>
                  <a:lnTo>
                    <a:pt x="565" y="33"/>
                  </a:lnTo>
                  <a:lnTo>
                    <a:pt x="568" y="38"/>
                  </a:lnTo>
                  <a:lnTo>
                    <a:pt x="571" y="49"/>
                  </a:lnTo>
                  <a:lnTo>
                    <a:pt x="573" y="60"/>
                  </a:lnTo>
                  <a:lnTo>
                    <a:pt x="576" y="74"/>
                  </a:lnTo>
                  <a:lnTo>
                    <a:pt x="582" y="88"/>
                  </a:lnTo>
                  <a:lnTo>
                    <a:pt x="584" y="99"/>
                  </a:lnTo>
                  <a:lnTo>
                    <a:pt x="587" y="110"/>
                  </a:lnTo>
                  <a:lnTo>
                    <a:pt x="587" y="115"/>
                  </a:lnTo>
                  <a:lnTo>
                    <a:pt x="590" y="124"/>
                  </a:lnTo>
                  <a:lnTo>
                    <a:pt x="590" y="143"/>
                  </a:lnTo>
                  <a:lnTo>
                    <a:pt x="590" y="168"/>
                  </a:lnTo>
                  <a:lnTo>
                    <a:pt x="593" y="195"/>
                  </a:lnTo>
                  <a:lnTo>
                    <a:pt x="593" y="223"/>
                  </a:lnTo>
                  <a:lnTo>
                    <a:pt x="595" y="245"/>
                  </a:lnTo>
                  <a:lnTo>
                    <a:pt x="595" y="261"/>
                  </a:lnTo>
                  <a:lnTo>
                    <a:pt x="595" y="270"/>
                  </a:lnTo>
                  <a:lnTo>
                    <a:pt x="601" y="460"/>
                  </a:lnTo>
                  <a:lnTo>
                    <a:pt x="41" y="727"/>
                  </a:lnTo>
                  <a:lnTo>
                    <a:pt x="41" y="724"/>
                  </a:lnTo>
                  <a:lnTo>
                    <a:pt x="41" y="719"/>
                  </a:lnTo>
                  <a:lnTo>
                    <a:pt x="38" y="713"/>
                  </a:lnTo>
                  <a:lnTo>
                    <a:pt x="38" y="705"/>
                  </a:lnTo>
                  <a:lnTo>
                    <a:pt x="38" y="697"/>
                  </a:lnTo>
                  <a:lnTo>
                    <a:pt x="35" y="689"/>
                  </a:lnTo>
                  <a:lnTo>
                    <a:pt x="35" y="680"/>
                  </a:lnTo>
                  <a:lnTo>
                    <a:pt x="35" y="672"/>
                  </a:lnTo>
                  <a:lnTo>
                    <a:pt x="35" y="666"/>
                  </a:lnTo>
                  <a:lnTo>
                    <a:pt x="35" y="658"/>
                  </a:lnTo>
                  <a:lnTo>
                    <a:pt x="35" y="647"/>
                  </a:lnTo>
                  <a:lnTo>
                    <a:pt x="35" y="639"/>
                  </a:lnTo>
                  <a:lnTo>
                    <a:pt x="35" y="631"/>
                  </a:lnTo>
                  <a:lnTo>
                    <a:pt x="35" y="622"/>
                  </a:lnTo>
                  <a:lnTo>
                    <a:pt x="35" y="617"/>
                  </a:lnTo>
                  <a:lnTo>
                    <a:pt x="33" y="614"/>
                  </a:lnTo>
                  <a:lnTo>
                    <a:pt x="33" y="598"/>
                  </a:lnTo>
                  <a:lnTo>
                    <a:pt x="27" y="556"/>
                  </a:lnTo>
                  <a:lnTo>
                    <a:pt x="22" y="498"/>
                  </a:lnTo>
                  <a:lnTo>
                    <a:pt x="16" y="435"/>
                  </a:lnTo>
                  <a:lnTo>
                    <a:pt x="11" y="369"/>
                  </a:lnTo>
                  <a:lnTo>
                    <a:pt x="5" y="311"/>
                  </a:lnTo>
                  <a:lnTo>
                    <a:pt x="0" y="272"/>
                  </a:lnTo>
                  <a:lnTo>
                    <a:pt x="0" y="256"/>
                  </a:lnTo>
                  <a:lnTo>
                    <a:pt x="5" y="234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2" name="Freeform 71"/>
            <p:cNvSpPr>
              <a:spLocks/>
            </p:cNvSpPr>
            <p:nvPr/>
          </p:nvSpPr>
          <p:spPr bwMode="auto">
            <a:xfrm>
              <a:off x="767" y="3443"/>
              <a:ext cx="60" cy="477"/>
            </a:xfrm>
            <a:custGeom>
              <a:avLst/>
              <a:gdLst>
                <a:gd name="T0" fmla="*/ 0 w 60"/>
                <a:gd name="T1" fmla="*/ 6 h 477"/>
                <a:gd name="T2" fmla="*/ 0 w 60"/>
                <a:gd name="T3" fmla="*/ 405 h 477"/>
                <a:gd name="T4" fmla="*/ 60 w 60"/>
                <a:gd name="T5" fmla="*/ 477 h 477"/>
                <a:gd name="T6" fmla="*/ 60 w 60"/>
                <a:gd name="T7" fmla="*/ 474 h 477"/>
                <a:gd name="T8" fmla="*/ 57 w 60"/>
                <a:gd name="T9" fmla="*/ 469 h 477"/>
                <a:gd name="T10" fmla="*/ 57 w 60"/>
                <a:gd name="T11" fmla="*/ 463 h 477"/>
                <a:gd name="T12" fmla="*/ 57 w 60"/>
                <a:gd name="T13" fmla="*/ 455 h 477"/>
                <a:gd name="T14" fmla="*/ 55 w 60"/>
                <a:gd name="T15" fmla="*/ 444 h 477"/>
                <a:gd name="T16" fmla="*/ 55 w 60"/>
                <a:gd name="T17" fmla="*/ 436 h 477"/>
                <a:gd name="T18" fmla="*/ 57 w 60"/>
                <a:gd name="T19" fmla="*/ 427 h 477"/>
                <a:gd name="T20" fmla="*/ 57 w 60"/>
                <a:gd name="T21" fmla="*/ 419 h 477"/>
                <a:gd name="T22" fmla="*/ 60 w 60"/>
                <a:gd name="T23" fmla="*/ 411 h 477"/>
                <a:gd name="T24" fmla="*/ 60 w 60"/>
                <a:gd name="T25" fmla="*/ 400 h 477"/>
                <a:gd name="T26" fmla="*/ 60 w 60"/>
                <a:gd name="T27" fmla="*/ 383 h 477"/>
                <a:gd name="T28" fmla="*/ 60 w 60"/>
                <a:gd name="T29" fmla="*/ 369 h 477"/>
                <a:gd name="T30" fmla="*/ 57 w 60"/>
                <a:gd name="T31" fmla="*/ 356 h 477"/>
                <a:gd name="T32" fmla="*/ 57 w 60"/>
                <a:gd name="T33" fmla="*/ 345 h 477"/>
                <a:gd name="T34" fmla="*/ 57 w 60"/>
                <a:gd name="T35" fmla="*/ 336 h 477"/>
                <a:gd name="T36" fmla="*/ 55 w 60"/>
                <a:gd name="T37" fmla="*/ 334 h 477"/>
                <a:gd name="T38" fmla="*/ 19 w 60"/>
                <a:gd name="T39" fmla="*/ 0 h 477"/>
                <a:gd name="T40" fmla="*/ 0 w 60"/>
                <a:gd name="T41" fmla="*/ 6 h 4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477"/>
                <a:gd name="T65" fmla="*/ 60 w 60"/>
                <a:gd name="T66" fmla="*/ 477 h 4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477">
                  <a:moveTo>
                    <a:pt x="0" y="6"/>
                  </a:moveTo>
                  <a:lnTo>
                    <a:pt x="0" y="405"/>
                  </a:lnTo>
                  <a:lnTo>
                    <a:pt x="60" y="477"/>
                  </a:lnTo>
                  <a:lnTo>
                    <a:pt x="60" y="474"/>
                  </a:lnTo>
                  <a:lnTo>
                    <a:pt x="57" y="469"/>
                  </a:lnTo>
                  <a:lnTo>
                    <a:pt x="57" y="463"/>
                  </a:lnTo>
                  <a:lnTo>
                    <a:pt x="57" y="455"/>
                  </a:lnTo>
                  <a:lnTo>
                    <a:pt x="55" y="444"/>
                  </a:lnTo>
                  <a:lnTo>
                    <a:pt x="55" y="436"/>
                  </a:lnTo>
                  <a:lnTo>
                    <a:pt x="57" y="427"/>
                  </a:lnTo>
                  <a:lnTo>
                    <a:pt x="57" y="419"/>
                  </a:lnTo>
                  <a:lnTo>
                    <a:pt x="60" y="411"/>
                  </a:lnTo>
                  <a:lnTo>
                    <a:pt x="60" y="400"/>
                  </a:lnTo>
                  <a:lnTo>
                    <a:pt x="60" y="383"/>
                  </a:lnTo>
                  <a:lnTo>
                    <a:pt x="60" y="369"/>
                  </a:lnTo>
                  <a:lnTo>
                    <a:pt x="57" y="356"/>
                  </a:lnTo>
                  <a:lnTo>
                    <a:pt x="57" y="345"/>
                  </a:lnTo>
                  <a:lnTo>
                    <a:pt x="57" y="336"/>
                  </a:lnTo>
                  <a:lnTo>
                    <a:pt x="55" y="334"/>
                  </a:lnTo>
                  <a:lnTo>
                    <a:pt x="1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5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3" name="Freeform 72"/>
            <p:cNvSpPr>
              <a:spLocks/>
            </p:cNvSpPr>
            <p:nvPr/>
          </p:nvSpPr>
          <p:spPr bwMode="auto">
            <a:xfrm>
              <a:off x="712" y="3435"/>
              <a:ext cx="55" cy="391"/>
            </a:xfrm>
            <a:custGeom>
              <a:avLst/>
              <a:gdLst>
                <a:gd name="T0" fmla="*/ 41 w 55"/>
                <a:gd name="T1" fmla="*/ 0 h 391"/>
                <a:gd name="T2" fmla="*/ 0 w 55"/>
                <a:gd name="T3" fmla="*/ 377 h 391"/>
                <a:gd name="T4" fmla="*/ 30 w 55"/>
                <a:gd name="T5" fmla="*/ 391 h 391"/>
                <a:gd name="T6" fmla="*/ 55 w 55"/>
                <a:gd name="T7" fmla="*/ 14 h 391"/>
                <a:gd name="T8" fmla="*/ 55 w 55"/>
                <a:gd name="T9" fmla="*/ 14 h 391"/>
                <a:gd name="T10" fmla="*/ 55 w 55"/>
                <a:gd name="T11" fmla="*/ 11 h 391"/>
                <a:gd name="T12" fmla="*/ 55 w 55"/>
                <a:gd name="T13" fmla="*/ 11 h 391"/>
                <a:gd name="T14" fmla="*/ 55 w 55"/>
                <a:gd name="T15" fmla="*/ 8 h 391"/>
                <a:gd name="T16" fmla="*/ 52 w 55"/>
                <a:gd name="T17" fmla="*/ 5 h 391"/>
                <a:gd name="T18" fmla="*/ 49 w 55"/>
                <a:gd name="T19" fmla="*/ 3 h 391"/>
                <a:gd name="T20" fmla="*/ 46 w 55"/>
                <a:gd name="T21" fmla="*/ 0 h 391"/>
                <a:gd name="T22" fmla="*/ 41 w 55"/>
                <a:gd name="T23" fmla="*/ 0 h 3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391"/>
                <a:gd name="T38" fmla="*/ 55 w 55"/>
                <a:gd name="T39" fmla="*/ 391 h 3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391">
                  <a:moveTo>
                    <a:pt x="41" y="0"/>
                  </a:moveTo>
                  <a:lnTo>
                    <a:pt x="0" y="377"/>
                  </a:lnTo>
                  <a:lnTo>
                    <a:pt x="30" y="391"/>
                  </a:lnTo>
                  <a:lnTo>
                    <a:pt x="55" y="14"/>
                  </a:lnTo>
                  <a:lnTo>
                    <a:pt x="55" y="11"/>
                  </a:lnTo>
                  <a:lnTo>
                    <a:pt x="55" y="8"/>
                  </a:lnTo>
                  <a:lnTo>
                    <a:pt x="52" y="5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5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4" name="Freeform 73"/>
            <p:cNvSpPr>
              <a:spLocks/>
            </p:cNvSpPr>
            <p:nvPr/>
          </p:nvSpPr>
          <p:spPr bwMode="auto">
            <a:xfrm>
              <a:off x="742" y="3449"/>
              <a:ext cx="25" cy="405"/>
            </a:xfrm>
            <a:custGeom>
              <a:avLst/>
              <a:gdLst>
                <a:gd name="T0" fmla="*/ 25 w 25"/>
                <a:gd name="T1" fmla="*/ 0 h 405"/>
                <a:gd name="T2" fmla="*/ 0 w 25"/>
                <a:gd name="T3" fmla="*/ 377 h 405"/>
                <a:gd name="T4" fmla="*/ 25 w 25"/>
                <a:gd name="T5" fmla="*/ 405 h 405"/>
                <a:gd name="T6" fmla="*/ 25 w 25"/>
                <a:gd name="T7" fmla="*/ 0 h 4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405"/>
                <a:gd name="T14" fmla="*/ 25 w 25"/>
                <a:gd name="T15" fmla="*/ 405 h 4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405">
                  <a:moveTo>
                    <a:pt x="25" y="0"/>
                  </a:moveTo>
                  <a:lnTo>
                    <a:pt x="0" y="377"/>
                  </a:lnTo>
                  <a:lnTo>
                    <a:pt x="25" y="40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5" name="Freeform 74"/>
            <p:cNvSpPr>
              <a:spLocks/>
            </p:cNvSpPr>
            <p:nvPr/>
          </p:nvSpPr>
          <p:spPr bwMode="auto">
            <a:xfrm>
              <a:off x="753" y="3399"/>
              <a:ext cx="41" cy="47"/>
            </a:xfrm>
            <a:custGeom>
              <a:avLst/>
              <a:gdLst>
                <a:gd name="T0" fmla="*/ 5 w 41"/>
                <a:gd name="T1" fmla="*/ 0 h 47"/>
                <a:gd name="T2" fmla="*/ 3 w 41"/>
                <a:gd name="T3" fmla="*/ 17 h 47"/>
                <a:gd name="T4" fmla="*/ 0 w 41"/>
                <a:gd name="T5" fmla="*/ 30 h 47"/>
                <a:gd name="T6" fmla="*/ 11 w 41"/>
                <a:gd name="T7" fmla="*/ 39 h 47"/>
                <a:gd name="T8" fmla="*/ 16 w 41"/>
                <a:gd name="T9" fmla="*/ 47 h 47"/>
                <a:gd name="T10" fmla="*/ 27 w 41"/>
                <a:gd name="T11" fmla="*/ 41 h 47"/>
                <a:gd name="T12" fmla="*/ 41 w 41"/>
                <a:gd name="T13" fmla="*/ 47 h 47"/>
                <a:gd name="T14" fmla="*/ 36 w 41"/>
                <a:gd name="T15" fmla="*/ 22 h 47"/>
                <a:gd name="T16" fmla="*/ 5 w 41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47"/>
                <a:gd name="T29" fmla="*/ 41 w 4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47">
                  <a:moveTo>
                    <a:pt x="5" y="0"/>
                  </a:moveTo>
                  <a:lnTo>
                    <a:pt x="3" y="17"/>
                  </a:lnTo>
                  <a:lnTo>
                    <a:pt x="0" y="30"/>
                  </a:lnTo>
                  <a:lnTo>
                    <a:pt x="11" y="39"/>
                  </a:lnTo>
                  <a:lnTo>
                    <a:pt x="16" y="47"/>
                  </a:lnTo>
                  <a:lnTo>
                    <a:pt x="27" y="41"/>
                  </a:lnTo>
                  <a:lnTo>
                    <a:pt x="41" y="47"/>
                  </a:lnTo>
                  <a:lnTo>
                    <a:pt x="36" y="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6" name="Freeform 75"/>
            <p:cNvSpPr>
              <a:spLocks/>
            </p:cNvSpPr>
            <p:nvPr/>
          </p:nvSpPr>
          <p:spPr bwMode="auto">
            <a:xfrm>
              <a:off x="758" y="3316"/>
              <a:ext cx="201" cy="108"/>
            </a:xfrm>
            <a:custGeom>
              <a:avLst/>
              <a:gdLst>
                <a:gd name="T0" fmla="*/ 157 w 201"/>
                <a:gd name="T1" fmla="*/ 0 h 108"/>
                <a:gd name="T2" fmla="*/ 0 w 201"/>
                <a:gd name="T3" fmla="*/ 83 h 108"/>
                <a:gd name="T4" fmla="*/ 36 w 201"/>
                <a:gd name="T5" fmla="*/ 108 h 108"/>
                <a:gd name="T6" fmla="*/ 201 w 201"/>
                <a:gd name="T7" fmla="*/ 25 h 108"/>
                <a:gd name="T8" fmla="*/ 157 w 201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08"/>
                <a:gd name="T17" fmla="*/ 201 w 201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08">
                  <a:moveTo>
                    <a:pt x="157" y="0"/>
                  </a:moveTo>
                  <a:lnTo>
                    <a:pt x="0" y="83"/>
                  </a:lnTo>
                  <a:lnTo>
                    <a:pt x="36" y="108"/>
                  </a:lnTo>
                  <a:lnTo>
                    <a:pt x="201" y="2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7" name="Freeform 76"/>
            <p:cNvSpPr>
              <a:spLocks/>
            </p:cNvSpPr>
            <p:nvPr/>
          </p:nvSpPr>
          <p:spPr bwMode="auto">
            <a:xfrm>
              <a:off x="544" y="3642"/>
              <a:ext cx="187" cy="148"/>
            </a:xfrm>
            <a:custGeom>
              <a:avLst/>
              <a:gdLst>
                <a:gd name="T0" fmla="*/ 184 w 187"/>
                <a:gd name="T1" fmla="*/ 0 h 148"/>
                <a:gd name="T2" fmla="*/ 179 w 187"/>
                <a:gd name="T3" fmla="*/ 8 h 148"/>
                <a:gd name="T4" fmla="*/ 165 w 187"/>
                <a:gd name="T5" fmla="*/ 19 h 148"/>
                <a:gd name="T6" fmla="*/ 154 w 187"/>
                <a:gd name="T7" fmla="*/ 27 h 148"/>
                <a:gd name="T8" fmla="*/ 140 w 187"/>
                <a:gd name="T9" fmla="*/ 33 h 148"/>
                <a:gd name="T10" fmla="*/ 121 w 187"/>
                <a:gd name="T11" fmla="*/ 38 h 148"/>
                <a:gd name="T12" fmla="*/ 96 w 187"/>
                <a:gd name="T13" fmla="*/ 41 h 148"/>
                <a:gd name="T14" fmla="*/ 72 w 187"/>
                <a:gd name="T15" fmla="*/ 41 h 148"/>
                <a:gd name="T16" fmla="*/ 52 w 187"/>
                <a:gd name="T17" fmla="*/ 38 h 148"/>
                <a:gd name="T18" fmla="*/ 30 w 187"/>
                <a:gd name="T19" fmla="*/ 41 h 148"/>
                <a:gd name="T20" fmla="*/ 11 w 187"/>
                <a:gd name="T21" fmla="*/ 49 h 148"/>
                <a:gd name="T22" fmla="*/ 0 w 187"/>
                <a:gd name="T23" fmla="*/ 60 h 148"/>
                <a:gd name="T24" fmla="*/ 0 w 187"/>
                <a:gd name="T25" fmla="*/ 71 h 148"/>
                <a:gd name="T26" fmla="*/ 3 w 187"/>
                <a:gd name="T27" fmla="*/ 88 h 148"/>
                <a:gd name="T28" fmla="*/ 11 w 187"/>
                <a:gd name="T29" fmla="*/ 107 h 148"/>
                <a:gd name="T30" fmla="*/ 30 w 187"/>
                <a:gd name="T31" fmla="*/ 126 h 148"/>
                <a:gd name="T32" fmla="*/ 58 w 187"/>
                <a:gd name="T33" fmla="*/ 140 h 148"/>
                <a:gd name="T34" fmla="*/ 96 w 187"/>
                <a:gd name="T35" fmla="*/ 146 h 148"/>
                <a:gd name="T36" fmla="*/ 132 w 187"/>
                <a:gd name="T37" fmla="*/ 148 h 148"/>
                <a:gd name="T38" fmla="*/ 162 w 187"/>
                <a:gd name="T39" fmla="*/ 146 h 148"/>
                <a:gd name="T40" fmla="*/ 173 w 187"/>
                <a:gd name="T41" fmla="*/ 113 h 148"/>
                <a:gd name="T42" fmla="*/ 159 w 187"/>
                <a:gd name="T43" fmla="*/ 113 h 148"/>
                <a:gd name="T44" fmla="*/ 127 w 187"/>
                <a:gd name="T45" fmla="*/ 113 h 148"/>
                <a:gd name="T46" fmla="*/ 94 w 187"/>
                <a:gd name="T47" fmla="*/ 110 h 148"/>
                <a:gd name="T48" fmla="*/ 69 w 187"/>
                <a:gd name="T49" fmla="*/ 107 h 148"/>
                <a:gd name="T50" fmla="*/ 55 w 187"/>
                <a:gd name="T51" fmla="*/ 104 h 148"/>
                <a:gd name="T52" fmla="*/ 39 w 187"/>
                <a:gd name="T53" fmla="*/ 96 h 148"/>
                <a:gd name="T54" fmla="*/ 25 w 187"/>
                <a:gd name="T55" fmla="*/ 90 h 148"/>
                <a:gd name="T56" fmla="*/ 22 w 187"/>
                <a:gd name="T57" fmla="*/ 79 h 148"/>
                <a:gd name="T58" fmla="*/ 25 w 187"/>
                <a:gd name="T59" fmla="*/ 68 h 148"/>
                <a:gd name="T60" fmla="*/ 33 w 187"/>
                <a:gd name="T61" fmla="*/ 60 h 148"/>
                <a:gd name="T62" fmla="*/ 41 w 187"/>
                <a:gd name="T63" fmla="*/ 55 h 148"/>
                <a:gd name="T64" fmla="*/ 52 w 187"/>
                <a:gd name="T65" fmla="*/ 52 h 148"/>
                <a:gd name="T66" fmla="*/ 66 w 187"/>
                <a:gd name="T67" fmla="*/ 55 h 148"/>
                <a:gd name="T68" fmla="*/ 88 w 187"/>
                <a:gd name="T69" fmla="*/ 63 h 148"/>
                <a:gd name="T70" fmla="*/ 107 w 187"/>
                <a:gd name="T71" fmla="*/ 71 h 148"/>
                <a:gd name="T72" fmla="*/ 121 w 187"/>
                <a:gd name="T73" fmla="*/ 77 h 148"/>
                <a:gd name="T74" fmla="*/ 135 w 187"/>
                <a:gd name="T75" fmla="*/ 71 h 148"/>
                <a:gd name="T76" fmla="*/ 154 w 187"/>
                <a:gd name="T77" fmla="*/ 63 h 148"/>
                <a:gd name="T78" fmla="*/ 173 w 187"/>
                <a:gd name="T79" fmla="*/ 57 h 148"/>
                <a:gd name="T80" fmla="*/ 179 w 187"/>
                <a:gd name="T81" fmla="*/ 52 h 1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7"/>
                <a:gd name="T124" fmla="*/ 0 h 148"/>
                <a:gd name="T125" fmla="*/ 187 w 187"/>
                <a:gd name="T126" fmla="*/ 148 h 1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7" h="148">
                  <a:moveTo>
                    <a:pt x="187" y="0"/>
                  </a:moveTo>
                  <a:lnTo>
                    <a:pt x="184" y="0"/>
                  </a:lnTo>
                  <a:lnTo>
                    <a:pt x="181" y="2"/>
                  </a:lnTo>
                  <a:lnTo>
                    <a:pt x="179" y="8"/>
                  </a:lnTo>
                  <a:lnTo>
                    <a:pt x="173" y="13"/>
                  </a:lnTo>
                  <a:lnTo>
                    <a:pt x="165" y="19"/>
                  </a:lnTo>
                  <a:lnTo>
                    <a:pt x="159" y="22"/>
                  </a:lnTo>
                  <a:lnTo>
                    <a:pt x="154" y="27"/>
                  </a:lnTo>
                  <a:lnTo>
                    <a:pt x="149" y="30"/>
                  </a:lnTo>
                  <a:lnTo>
                    <a:pt x="140" y="33"/>
                  </a:lnTo>
                  <a:lnTo>
                    <a:pt x="132" y="35"/>
                  </a:lnTo>
                  <a:lnTo>
                    <a:pt x="121" y="38"/>
                  </a:lnTo>
                  <a:lnTo>
                    <a:pt x="110" y="41"/>
                  </a:lnTo>
                  <a:lnTo>
                    <a:pt x="96" y="41"/>
                  </a:lnTo>
                  <a:lnTo>
                    <a:pt x="85" y="41"/>
                  </a:lnTo>
                  <a:lnTo>
                    <a:pt x="72" y="41"/>
                  </a:lnTo>
                  <a:lnTo>
                    <a:pt x="61" y="41"/>
                  </a:lnTo>
                  <a:lnTo>
                    <a:pt x="52" y="38"/>
                  </a:lnTo>
                  <a:lnTo>
                    <a:pt x="41" y="38"/>
                  </a:lnTo>
                  <a:lnTo>
                    <a:pt x="30" y="41"/>
                  </a:lnTo>
                  <a:lnTo>
                    <a:pt x="19" y="46"/>
                  </a:lnTo>
                  <a:lnTo>
                    <a:pt x="11" y="49"/>
                  </a:lnTo>
                  <a:lnTo>
                    <a:pt x="6" y="55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3" y="88"/>
                  </a:lnTo>
                  <a:lnTo>
                    <a:pt x="6" y="99"/>
                  </a:lnTo>
                  <a:lnTo>
                    <a:pt x="11" y="107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1" y="132"/>
                  </a:lnTo>
                  <a:lnTo>
                    <a:pt x="58" y="140"/>
                  </a:lnTo>
                  <a:lnTo>
                    <a:pt x="77" y="143"/>
                  </a:lnTo>
                  <a:lnTo>
                    <a:pt x="96" y="146"/>
                  </a:lnTo>
                  <a:lnTo>
                    <a:pt x="116" y="148"/>
                  </a:lnTo>
                  <a:lnTo>
                    <a:pt x="132" y="148"/>
                  </a:lnTo>
                  <a:lnTo>
                    <a:pt x="149" y="148"/>
                  </a:lnTo>
                  <a:lnTo>
                    <a:pt x="162" y="146"/>
                  </a:lnTo>
                  <a:lnTo>
                    <a:pt x="168" y="146"/>
                  </a:lnTo>
                  <a:lnTo>
                    <a:pt x="173" y="113"/>
                  </a:lnTo>
                  <a:lnTo>
                    <a:pt x="170" y="113"/>
                  </a:lnTo>
                  <a:lnTo>
                    <a:pt x="159" y="113"/>
                  </a:lnTo>
                  <a:lnTo>
                    <a:pt x="146" y="113"/>
                  </a:lnTo>
                  <a:lnTo>
                    <a:pt x="127" y="113"/>
                  </a:lnTo>
                  <a:lnTo>
                    <a:pt x="110" y="110"/>
                  </a:lnTo>
                  <a:lnTo>
                    <a:pt x="94" y="110"/>
                  </a:lnTo>
                  <a:lnTo>
                    <a:pt x="80" y="107"/>
                  </a:lnTo>
                  <a:lnTo>
                    <a:pt x="69" y="107"/>
                  </a:lnTo>
                  <a:lnTo>
                    <a:pt x="63" y="104"/>
                  </a:lnTo>
                  <a:lnTo>
                    <a:pt x="55" y="104"/>
                  </a:lnTo>
                  <a:lnTo>
                    <a:pt x="47" y="102"/>
                  </a:lnTo>
                  <a:lnTo>
                    <a:pt x="39" y="96"/>
                  </a:lnTo>
                  <a:lnTo>
                    <a:pt x="30" y="93"/>
                  </a:lnTo>
                  <a:lnTo>
                    <a:pt x="25" y="90"/>
                  </a:lnTo>
                  <a:lnTo>
                    <a:pt x="22" y="85"/>
                  </a:lnTo>
                  <a:lnTo>
                    <a:pt x="22" y="79"/>
                  </a:lnTo>
                  <a:lnTo>
                    <a:pt x="22" y="74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33" y="60"/>
                  </a:lnTo>
                  <a:lnTo>
                    <a:pt x="36" y="57"/>
                  </a:lnTo>
                  <a:lnTo>
                    <a:pt x="41" y="55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8" y="55"/>
                  </a:lnTo>
                  <a:lnTo>
                    <a:pt x="66" y="55"/>
                  </a:lnTo>
                  <a:lnTo>
                    <a:pt x="77" y="60"/>
                  </a:lnTo>
                  <a:lnTo>
                    <a:pt x="88" y="63"/>
                  </a:lnTo>
                  <a:lnTo>
                    <a:pt x="99" y="68"/>
                  </a:lnTo>
                  <a:lnTo>
                    <a:pt x="107" y="71"/>
                  </a:lnTo>
                  <a:lnTo>
                    <a:pt x="116" y="74"/>
                  </a:lnTo>
                  <a:lnTo>
                    <a:pt x="121" y="77"/>
                  </a:lnTo>
                  <a:lnTo>
                    <a:pt x="129" y="74"/>
                  </a:lnTo>
                  <a:lnTo>
                    <a:pt x="135" y="71"/>
                  </a:lnTo>
                  <a:lnTo>
                    <a:pt x="146" y="68"/>
                  </a:lnTo>
                  <a:lnTo>
                    <a:pt x="154" y="63"/>
                  </a:lnTo>
                  <a:lnTo>
                    <a:pt x="165" y="60"/>
                  </a:lnTo>
                  <a:lnTo>
                    <a:pt x="173" y="57"/>
                  </a:lnTo>
                  <a:lnTo>
                    <a:pt x="179" y="55"/>
                  </a:lnTo>
                  <a:lnTo>
                    <a:pt x="179" y="5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8" name="Freeform 77"/>
            <p:cNvSpPr>
              <a:spLocks/>
            </p:cNvSpPr>
            <p:nvPr/>
          </p:nvSpPr>
          <p:spPr bwMode="auto">
            <a:xfrm>
              <a:off x="780" y="3292"/>
              <a:ext cx="138" cy="68"/>
            </a:xfrm>
            <a:custGeom>
              <a:avLst/>
              <a:gdLst>
                <a:gd name="T0" fmla="*/ 138 w 138"/>
                <a:gd name="T1" fmla="*/ 0 h 68"/>
                <a:gd name="T2" fmla="*/ 135 w 138"/>
                <a:gd name="T3" fmla="*/ 0 h 68"/>
                <a:gd name="T4" fmla="*/ 127 w 138"/>
                <a:gd name="T5" fmla="*/ 0 h 68"/>
                <a:gd name="T6" fmla="*/ 113 w 138"/>
                <a:gd name="T7" fmla="*/ 2 h 68"/>
                <a:gd name="T8" fmla="*/ 96 w 138"/>
                <a:gd name="T9" fmla="*/ 2 h 68"/>
                <a:gd name="T10" fmla="*/ 80 w 138"/>
                <a:gd name="T11" fmla="*/ 5 h 68"/>
                <a:gd name="T12" fmla="*/ 66 w 138"/>
                <a:gd name="T13" fmla="*/ 5 h 68"/>
                <a:gd name="T14" fmla="*/ 53 w 138"/>
                <a:gd name="T15" fmla="*/ 8 h 68"/>
                <a:gd name="T16" fmla="*/ 44 w 138"/>
                <a:gd name="T17" fmla="*/ 11 h 68"/>
                <a:gd name="T18" fmla="*/ 39 w 138"/>
                <a:gd name="T19" fmla="*/ 16 h 68"/>
                <a:gd name="T20" fmla="*/ 33 w 138"/>
                <a:gd name="T21" fmla="*/ 19 h 68"/>
                <a:gd name="T22" fmla="*/ 28 w 138"/>
                <a:gd name="T23" fmla="*/ 24 h 68"/>
                <a:gd name="T24" fmla="*/ 20 w 138"/>
                <a:gd name="T25" fmla="*/ 30 h 68"/>
                <a:gd name="T26" fmla="*/ 14 w 138"/>
                <a:gd name="T27" fmla="*/ 35 h 68"/>
                <a:gd name="T28" fmla="*/ 9 w 138"/>
                <a:gd name="T29" fmla="*/ 46 h 68"/>
                <a:gd name="T30" fmla="*/ 3 w 138"/>
                <a:gd name="T31" fmla="*/ 55 h 68"/>
                <a:gd name="T32" fmla="*/ 0 w 138"/>
                <a:gd name="T33" fmla="*/ 68 h 68"/>
                <a:gd name="T34" fmla="*/ 0 w 138"/>
                <a:gd name="T35" fmla="*/ 66 h 68"/>
                <a:gd name="T36" fmla="*/ 6 w 138"/>
                <a:gd name="T37" fmla="*/ 63 h 68"/>
                <a:gd name="T38" fmla="*/ 11 w 138"/>
                <a:gd name="T39" fmla="*/ 57 h 68"/>
                <a:gd name="T40" fmla="*/ 20 w 138"/>
                <a:gd name="T41" fmla="*/ 52 h 68"/>
                <a:gd name="T42" fmla="*/ 28 w 138"/>
                <a:gd name="T43" fmla="*/ 44 h 68"/>
                <a:gd name="T44" fmla="*/ 36 w 138"/>
                <a:gd name="T45" fmla="*/ 38 h 68"/>
                <a:gd name="T46" fmla="*/ 44 w 138"/>
                <a:gd name="T47" fmla="*/ 35 h 68"/>
                <a:gd name="T48" fmla="*/ 53 w 138"/>
                <a:gd name="T49" fmla="*/ 33 h 68"/>
                <a:gd name="T50" fmla="*/ 64 w 138"/>
                <a:gd name="T51" fmla="*/ 33 h 68"/>
                <a:gd name="T52" fmla="*/ 75 w 138"/>
                <a:gd name="T53" fmla="*/ 30 h 68"/>
                <a:gd name="T54" fmla="*/ 85 w 138"/>
                <a:gd name="T55" fmla="*/ 30 h 68"/>
                <a:gd name="T56" fmla="*/ 99 w 138"/>
                <a:gd name="T57" fmla="*/ 30 h 68"/>
                <a:gd name="T58" fmla="*/ 110 w 138"/>
                <a:gd name="T59" fmla="*/ 27 h 68"/>
                <a:gd name="T60" fmla="*/ 118 w 138"/>
                <a:gd name="T61" fmla="*/ 27 h 68"/>
                <a:gd name="T62" fmla="*/ 127 w 138"/>
                <a:gd name="T63" fmla="*/ 27 h 68"/>
                <a:gd name="T64" fmla="*/ 129 w 138"/>
                <a:gd name="T65" fmla="*/ 27 h 68"/>
                <a:gd name="T66" fmla="*/ 135 w 138"/>
                <a:gd name="T67" fmla="*/ 19 h 68"/>
                <a:gd name="T68" fmla="*/ 138 w 13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68"/>
                <a:gd name="T107" fmla="*/ 138 w 13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68">
                  <a:moveTo>
                    <a:pt x="138" y="0"/>
                  </a:moveTo>
                  <a:lnTo>
                    <a:pt x="135" y="0"/>
                  </a:lnTo>
                  <a:lnTo>
                    <a:pt x="127" y="0"/>
                  </a:lnTo>
                  <a:lnTo>
                    <a:pt x="113" y="2"/>
                  </a:lnTo>
                  <a:lnTo>
                    <a:pt x="96" y="2"/>
                  </a:lnTo>
                  <a:lnTo>
                    <a:pt x="80" y="5"/>
                  </a:lnTo>
                  <a:lnTo>
                    <a:pt x="66" y="5"/>
                  </a:lnTo>
                  <a:lnTo>
                    <a:pt x="53" y="8"/>
                  </a:lnTo>
                  <a:lnTo>
                    <a:pt x="44" y="11"/>
                  </a:lnTo>
                  <a:lnTo>
                    <a:pt x="39" y="16"/>
                  </a:lnTo>
                  <a:lnTo>
                    <a:pt x="33" y="19"/>
                  </a:lnTo>
                  <a:lnTo>
                    <a:pt x="28" y="24"/>
                  </a:lnTo>
                  <a:lnTo>
                    <a:pt x="20" y="30"/>
                  </a:lnTo>
                  <a:lnTo>
                    <a:pt x="14" y="35"/>
                  </a:lnTo>
                  <a:lnTo>
                    <a:pt x="9" y="46"/>
                  </a:lnTo>
                  <a:lnTo>
                    <a:pt x="3" y="55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63"/>
                  </a:lnTo>
                  <a:lnTo>
                    <a:pt x="11" y="57"/>
                  </a:lnTo>
                  <a:lnTo>
                    <a:pt x="20" y="52"/>
                  </a:lnTo>
                  <a:lnTo>
                    <a:pt x="28" y="44"/>
                  </a:lnTo>
                  <a:lnTo>
                    <a:pt x="36" y="38"/>
                  </a:lnTo>
                  <a:lnTo>
                    <a:pt x="44" y="35"/>
                  </a:lnTo>
                  <a:lnTo>
                    <a:pt x="53" y="33"/>
                  </a:lnTo>
                  <a:lnTo>
                    <a:pt x="64" y="33"/>
                  </a:lnTo>
                  <a:lnTo>
                    <a:pt x="75" y="30"/>
                  </a:lnTo>
                  <a:lnTo>
                    <a:pt x="85" y="30"/>
                  </a:lnTo>
                  <a:lnTo>
                    <a:pt x="99" y="30"/>
                  </a:lnTo>
                  <a:lnTo>
                    <a:pt x="110" y="27"/>
                  </a:lnTo>
                  <a:lnTo>
                    <a:pt x="118" y="27"/>
                  </a:lnTo>
                  <a:lnTo>
                    <a:pt x="127" y="27"/>
                  </a:lnTo>
                  <a:lnTo>
                    <a:pt x="129" y="27"/>
                  </a:lnTo>
                  <a:lnTo>
                    <a:pt x="135" y="1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9" name="Freeform 78"/>
            <p:cNvSpPr>
              <a:spLocks/>
            </p:cNvSpPr>
            <p:nvPr/>
          </p:nvSpPr>
          <p:spPr bwMode="auto">
            <a:xfrm>
              <a:off x="588" y="3642"/>
              <a:ext cx="143" cy="74"/>
            </a:xfrm>
            <a:custGeom>
              <a:avLst/>
              <a:gdLst>
                <a:gd name="T0" fmla="*/ 143 w 143"/>
                <a:gd name="T1" fmla="*/ 0 h 74"/>
                <a:gd name="T2" fmla="*/ 140 w 143"/>
                <a:gd name="T3" fmla="*/ 0 h 74"/>
                <a:gd name="T4" fmla="*/ 137 w 143"/>
                <a:gd name="T5" fmla="*/ 2 h 74"/>
                <a:gd name="T6" fmla="*/ 135 w 143"/>
                <a:gd name="T7" fmla="*/ 5 h 74"/>
                <a:gd name="T8" fmla="*/ 129 w 143"/>
                <a:gd name="T9" fmla="*/ 11 h 74"/>
                <a:gd name="T10" fmla="*/ 124 w 143"/>
                <a:gd name="T11" fmla="*/ 16 h 74"/>
                <a:gd name="T12" fmla="*/ 118 w 143"/>
                <a:gd name="T13" fmla="*/ 19 h 74"/>
                <a:gd name="T14" fmla="*/ 113 w 143"/>
                <a:gd name="T15" fmla="*/ 24 h 74"/>
                <a:gd name="T16" fmla="*/ 107 w 143"/>
                <a:gd name="T17" fmla="*/ 27 h 74"/>
                <a:gd name="T18" fmla="*/ 102 w 143"/>
                <a:gd name="T19" fmla="*/ 30 h 74"/>
                <a:gd name="T20" fmla="*/ 94 w 143"/>
                <a:gd name="T21" fmla="*/ 33 h 74"/>
                <a:gd name="T22" fmla="*/ 88 w 143"/>
                <a:gd name="T23" fmla="*/ 35 h 74"/>
                <a:gd name="T24" fmla="*/ 80 w 143"/>
                <a:gd name="T25" fmla="*/ 38 h 74"/>
                <a:gd name="T26" fmla="*/ 74 w 143"/>
                <a:gd name="T27" fmla="*/ 41 h 74"/>
                <a:gd name="T28" fmla="*/ 66 w 143"/>
                <a:gd name="T29" fmla="*/ 41 h 74"/>
                <a:gd name="T30" fmla="*/ 63 w 143"/>
                <a:gd name="T31" fmla="*/ 41 h 74"/>
                <a:gd name="T32" fmla="*/ 63 w 143"/>
                <a:gd name="T33" fmla="*/ 44 h 74"/>
                <a:gd name="T34" fmla="*/ 11 w 143"/>
                <a:gd name="T35" fmla="*/ 44 h 74"/>
                <a:gd name="T36" fmla="*/ 0 w 143"/>
                <a:gd name="T37" fmla="*/ 52 h 74"/>
                <a:gd name="T38" fmla="*/ 0 w 143"/>
                <a:gd name="T39" fmla="*/ 52 h 74"/>
                <a:gd name="T40" fmla="*/ 3 w 143"/>
                <a:gd name="T41" fmla="*/ 55 h 74"/>
                <a:gd name="T42" fmla="*/ 8 w 143"/>
                <a:gd name="T43" fmla="*/ 55 h 74"/>
                <a:gd name="T44" fmla="*/ 14 w 143"/>
                <a:gd name="T45" fmla="*/ 55 h 74"/>
                <a:gd name="T46" fmla="*/ 19 w 143"/>
                <a:gd name="T47" fmla="*/ 57 h 74"/>
                <a:gd name="T48" fmla="*/ 28 w 143"/>
                <a:gd name="T49" fmla="*/ 57 h 74"/>
                <a:gd name="T50" fmla="*/ 33 w 143"/>
                <a:gd name="T51" fmla="*/ 60 h 74"/>
                <a:gd name="T52" fmla="*/ 36 w 143"/>
                <a:gd name="T53" fmla="*/ 63 h 74"/>
                <a:gd name="T54" fmla="*/ 41 w 143"/>
                <a:gd name="T55" fmla="*/ 63 h 74"/>
                <a:gd name="T56" fmla="*/ 47 w 143"/>
                <a:gd name="T57" fmla="*/ 66 h 74"/>
                <a:gd name="T58" fmla="*/ 52 w 143"/>
                <a:gd name="T59" fmla="*/ 68 h 74"/>
                <a:gd name="T60" fmla="*/ 58 w 143"/>
                <a:gd name="T61" fmla="*/ 71 h 74"/>
                <a:gd name="T62" fmla="*/ 66 w 143"/>
                <a:gd name="T63" fmla="*/ 74 h 74"/>
                <a:gd name="T64" fmla="*/ 72 w 143"/>
                <a:gd name="T65" fmla="*/ 74 h 74"/>
                <a:gd name="T66" fmla="*/ 80 w 143"/>
                <a:gd name="T67" fmla="*/ 74 h 74"/>
                <a:gd name="T68" fmla="*/ 85 w 143"/>
                <a:gd name="T69" fmla="*/ 74 h 74"/>
                <a:gd name="T70" fmla="*/ 88 w 143"/>
                <a:gd name="T71" fmla="*/ 74 h 74"/>
                <a:gd name="T72" fmla="*/ 96 w 143"/>
                <a:gd name="T73" fmla="*/ 71 h 74"/>
                <a:gd name="T74" fmla="*/ 105 w 143"/>
                <a:gd name="T75" fmla="*/ 68 h 74"/>
                <a:gd name="T76" fmla="*/ 113 w 143"/>
                <a:gd name="T77" fmla="*/ 63 h 74"/>
                <a:gd name="T78" fmla="*/ 121 w 143"/>
                <a:gd name="T79" fmla="*/ 60 h 74"/>
                <a:gd name="T80" fmla="*/ 129 w 143"/>
                <a:gd name="T81" fmla="*/ 57 h 74"/>
                <a:gd name="T82" fmla="*/ 132 w 143"/>
                <a:gd name="T83" fmla="*/ 55 h 74"/>
                <a:gd name="T84" fmla="*/ 135 w 143"/>
                <a:gd name="T85" fmla="*/ 52 h 74"/>
                <a:gd name="T86" fmla="*/ 137 w 143"/>
                <a:gd name="T87" fmla="*/ 49 h 74"/>
                <a:gd name="T88" fmla="*/ 137 w 143"/>
                <a:gd name="T89" fmla="*/ 44 h 74"/>
                <a:gd name="T90" fmla="*/ 137 w 143"/>
                <a:gd name="T91" fmla="*/ 33 h 74"/>
                <a:gd name="T92" fmla="*/ 140 w 143"/>
                <a:gd name="T93" fmla="*/ 24 h 74"/>
                <a:gd name="T94" fmla="*/ 140 w 143"/>
                <a:gd name="T95" fmla="*/ 13 h 74"/>
                <a:gd name="T96" fmla="*/ 140 w 143"/>
                <a:gd name="T97" fmla="*/ 8 h 74"/>
                <a:gd name="T98" fmla="*/ 143 w 143"/>
                <a:gd name="T99" fmla="*/ 2 h 74"/>
                <a:gd name="T100" fmla="*/ 143 w 143"/>
                <a:gd name="T101" fmla="*/ 0 h 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3"/>
                <a:gd name="T154" fmla="*/ 0 h 74"/>
                <a:gd name="T155" fmla="*/ 143 w 143"/>
                <a:gd name="T156" fmla="*/ 74 h 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3" h="74">
                  <a:moveTo>
                    <a:pt x="143" y="0"/>
                  </a:moveTo>
                  <a:lnTo>
                    <a:pt x="140" y="0"/>
                  </a:lnTo>
                  <a:lnTo>
                    <a:pt x="137" y="2"/>
                  </a:lnTo>
                  <a:lnTo>
                    <a:pt x="135" y="5"/>
                  </a:lnTo>
                  <a:lnTo>
                    <a:pt x="129" y="11"/>
                  </a:lnTo>
                  <a:lnTo>
                    <a:pt x="124" y="16"/>
                  </a:lnTo>
                  <a:lnTo>
                    <a:pt x="118" y="19"/>
                  </a:lnTo>
                  <a:lnTo>
                    <a:pt x="113" y="24"/>
                  </a:lnTo>
                  <a:lnTo>
                    <a:pt x="107" y="27"/>
                  </a:lnTo>
                  <a:lnTo>
                    <a:pt x="102" y="30"/>
                  </a:lnTo>
                  <a:lnTo>
                    <a:pt x="94" y="33"/>
                  </a:lnTo>
                  <a:lnTo>
                    <a:pt x="88" y="35"/>
                  </a:lnTo>
                  <a:lnTo>
                    <a:pt x="80" y="38"/>
                  </a:lnTo>
                  <a:lnTo>
                    <a:pt x="74" y="41"/>
                  </a:lnTo>
                  <a:lnTo>
                    <a:pt x="66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11" y="44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8" y="55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8" y="57"/>
                  </a:lnTo>
                  <a:lnTo>
                    <a:pt x="33" y="60"/>
                  </a:lnTo>
                  <a:lnTo>
                    <a:pt x="36" y="63"/>
                  </a:lnTo>
                  <a:lnTo>
                    <a:pt x="41" y="63"/>
                  </a:lnTo>
                  <a:lnTo>
                    <a:pt x="47" y="66"/>
                  </a:lnTo>
                  <a:lnTo>
                    <a:pt x="52" y="68"/>
                  </a:lnTo>
                  <a:lnTo>
                    <a:pt x="58" y="71"/>
                  </a:lnTo>
                  <a:lnTo>
                    <a:pt x="66" y="74"/>
                  </a:lnTo>
                  <a:lnTo>
                    <a:pt x="72" y="74"/>
                  </a:lnTo>
                  <a:lnTo>
                    <a:pt x="80" y="74"/>
                  </a:lnTo>
                  <a:lnTo>
                    <a:pt x="85" y="74"/>
                  </a:lnTo>
                  <a:lnTo>
                    <a:pt x="88" y="74"/>
                  </a:lnTo>
                  <a:lnTo>
                    <a:pt x="96" y="71"/>
                  </a:lnTo>
                  <a:lnTo>
                    <a:pt x="105" y="68"/>
                  </a:lnTo>
                  <a:lnTo>
                    <a:pt x="113" y="63"/>
                  </a:lnTo>
                  <a:lnTo>
                    <a:pt x="121" y="60"/>
                  </a:lnTo>
                  <a:lnTo>
                    <a:pt x="129" y="57"/>
                  </a:lnTo>
                  <a:lnTo>
                    <a:pt x="132" y="55"/>
                  </a:lnTo>
                  <a:lnTo>
                    <a:pt x="135" y="52"/>
                  </a:lnTo>
                  <a:lnTo>
                    <a:pt x="137" y="49"/>
                  </a:lnTo>
                  <a:lnTo>
                    <a:pt x="137" y="44"/>
                  </a:lnTo>
                  <a:lnTo>
                    <a:pt x="137" y="33"/>
                  </a:lnTo>
                  <a:lnTo>
                    <a:pt x="140" y="24"/>
                  </a:lnTo>
                  <a:lnTo>
                    <a:pt x="140" y="13"/>
                  </a:lnTo>
                  <a:lnTo>
                    <a:pt x="140" y="8"/>
                  </a:lnTo>
                  <a:lnTo>
                    <a:pt x="143" y="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35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0" name="Freeform 79"/>
            <p:cNvSpPr>
              <a:spLocks/>
            </p:cNvSpPr>
            <p:nvPr/>
          </p:nvSpPr>
          <p:spPr bwMode="auto">
            <a:xfrm>
              <a:off x="841" y="3316"/>
              <a:ext cx="112" cy="53"/>
            </a:xfrm>
            <a:custGeom>
              <a:avLst/>
              <a:gdLst>
                <a:gd name="T0" fmla="*/ 112 w 112"/>
                <a:gd name="T1" fmla="*/ 22 h 53"/>
                <a:gd name="T2" fmla="*/ 57 w 112"/>
                <a:gd name="T3" fmla="*/ 53 h 53"/>
                <a:gd name="T4" fmla="*/ 0 w 112"/>
                <a:gd name="T5" fmla="*/ 42 h 53"/>
                <a:gd name="T6" fmla="*/ 74 w 112"/>
                <a:gd name="T7" fmla="*/ 0 h 53"/>
                <a:gd name="T8" fmla="*/ 112 w 112"/>
                <a:gd name="T9" fmla="*/ 20 h 53"/>
                <a:gd name="T10" fmla="*/ 112 w 112"/>
                <a:gd name="T11" fmla="*/ 22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53"/>
                <a:gd name="T20" fmla="*/ 112 w 112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53">
                  <a:moveTo>
                    <a:pt x="112" y="22"/>
                  </a:moveTo>
                  <a:lnTo>
                    <a:pt x="57" y="53"/>
                  </a:lnTo>
                  <a:lnTo>
                    <a:pt x="0" y="42"/>
                  </a:lnTo>
                  <a:lnTo>
                    <a:pt x="74" y="0"/>
                  </a:lnTo>
                  <a:lnTo>
                    <a:pt x="112" y="20"/>
                  </a:lnTo>
                  <a:lnTo>
                    <a:pt x="112" y="22"/>
                  </a:lnTo>
                  <a:close/>
                </a:path>
              </a:pathLst>
            </a:custGeom>
            <a:solidFill>
              <a:srgbClr val="4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1" name="Freeform 80"/>
            <p:cNvSpPr>
              <a:spLocks/>
            </p:cNvSpPr>
            <p:nvPr/>
          </p:nvSpPr>
          <p:spPr bwMode="auto">
            <a:xfrm>
              <a:off x="783" y="3446"/>
              <a:ext cx="47" cy="471"/>
            </a:xfrm>
            <a:custGeom>
              <a:avLst/>
              <a:gdLst>
                <a:gd name="T0" fmla="*/ 0 w 47"/>
                <a:gd name="T1" fmla="*/ 0 h 471"/>
                <a:gd name="T2" fmla="*/ 0 w 47"/>
                <a:gd name="T3" fmla="*/ 16 h 471"/>
                <a:gd name="T4" fmla="*/ 0 w 47"/>
                <a:gd name="T5" fmla="*/ 58 h 471"/>
                <a:gd name="T6" fmla="*/ 3 w 47"/>
                <a:gd name="T7" fmla="*/ 118 h 471"/>
                <a:gd name="T8" fmla="*/ 6 w 47"/>
                <a:gd name="T9" fmla="*/ 190 h 471"/>
                <a:gd name="T10" fmla="*/ 8 w 47"/>
                <a:gd name="T11" fmla="*/ 262 h 471"/>
                <a:gd name="T12" fmla="*/ 11 w 47"/>
                <a:gd name="T13" fmla="*/ 322 h 471"/>
                <a:gd name="T14" fmla="*/ 14 w 47"/>
                <a:gd name="T15" fmla="*/ 369 h 471"/>
                <a:gd name="T16" fmla="*/ 17 w 47"/>
                <a:gd name="T17" fmla="*/ 391 h 471"/>
                <a:gd name="T18" fmla="*/ 19 w 47"/>
                <a:gd name="T19" fmla="*/ 399 h 471"/>
                <a:gd name="T20" fmla="*/ 19 w 47"/>
                <a:gd name="T21" fmla="*/ 405 h 471"/>
                <a:gd name="T22" fmla="*/ 19 w 47"/>
                <a:gd name="T23" fmla="*/ 410 h 471"/>
                <a:gd name="T24" fmla="*/ 19 w 47"/>
                <a:gd name="T25" fmla="*/ 413 h 471"/>
                <a:gd name="T26" fmla="*/ 19 w 47"/>
                <a:gd name="T27" fmla="*/ 419 h 471"/>
                <a:gd name="T28" fmla="*/ 17 w 47"/>
                <a:gd name="T29" fmla="*/ 422 h 471"/>
                <a:gd name="T30" fmla="*/ 17 w 47"/>
                <a:gd name="T31" fmla="*/ 422 h 471"/>
                <a:gd name="T32" fmla="*/ 17 w 47"/>
                <a:gd name="T33" fmla="*/ 424 h 471"/>
                <a:gd name="T34" fmla="*/ 3 w 47"/>
                <a:gd name="T35" fmla="*/ 422 h 471"/>
                <a:gd name="T36" fmla="*/ 47 w 47"/>
                <a:gd name="T37" fmla="*/ 471 h 471"/>
                <a:gd name="T38" fmla="*/ 47 w 47"/>
                <a:gd name="T39" fmla="*/ 468 h 471"/>
                <a:gd name="T40" fmla="*/ 47 w 47"/>
                <a:gd name="T41" fmla="*/ 463 h 471"/>
                <a:gd name="T42" fmla="*/ 44 w 47"/>
                <a:gd name="T43" fmla="*/ 457 h 471"/>
                <a:gd name="T44" fmla="*/ 44 w 47"/>
                <a:gd name="T45" fmla="*/ 449 h 471"/>
                <a:gd name="T46" fmla="*/ 41 w 47"/>
                <a:gd name="T47" fmla="*/ 441 h 471"/>
                <a:gd name="T48" fmla="*/ 41 w 47"/>
                <a:gd name="T49" fmla="*/ 433 h 471"/>
                <a:gd name="T50" fmla="*/ 41 w 47"/>
                <a:gd name="T51" fmla="*/ 424 h 471"/>
                <a:gd name="T52" fmla="*/ 41 w 47"/>
                <a:gd name="T53" fmla="*/ 422 h 471"/>
                <a:gd name="T54" fmla="*/ 41 w 47"/>
                <a:gd name="T55" fmla="*/ 416 h 471"/>
                <a:gd name="T56" fmla="*/ 41 w 47"/>
                <a:gd name="T57" fmla="*/ 408 h 471"/>
                <a:gd name="T58" fmla="*/ 39 w 47"/>
                <a:gd name="T59" fmla="*/ 397 h 471"/>
                <a:gd name="T60" fmla="*/ 39 w 47"/>
                <a:gd name="T61" fmla="*/ 383 h 471"/>
                <a:gd name="T62" fmla="*/ 39 w 47"/>
                <a:gd name="T63" fmla="*/ 369 h 471"/>
                <a:gd name="T64" fmla="*/ 39 w 47"/>
                <a:gd name="T65" fmla="*/ 355 h 471"/>
                <a:gd name="T66" fmla="*/ 36 w 47"/>
                <a:gd name="T67" fmla="*/ 344 h 471"/>
                <a:gd name="T68" fmla="*/ 39 w 47"/>
                <a:gd name="T69" fmla="*/ 336 h 471"/>
                <a:gd name="T70" fmla="*/ 36 w 47"/>
                <a:gd name="T71" fmla="*/ 317 h 471"/>
                <a:gd name="T72" fmla="*/ 33 w 47"/>
                <a:gd name="T73" fmla="*/ 275 h 471"/>
                <a:gd name="T74" fmla="*/ 28 w 47"/>
                <a:gd name="T75" fmla="*/ 223 h 471"/>
                <a:gd name="T76" fmla="*/ 22 w 47"/>
                <a:gd name="T77" fmla="*/ 162 h 471"/>
                <a:gd name="T78" fmla="*/ 17 w 47"/>
                <a:gd name="T79" fmla="*/ 105 h 471"/>
                <a:gd name="T80" fmla="*/ 11 w 47"/>
                <a:gd name="T81" fmla="*/ 55 h 471"/>
                <a:gd name="T82" fmla="*/ 6 w 47"/>
                <a:gd name="T83" fmla="*/ 19 h 471"/>
                <a:gd name="T84" fmla="*/ 6 w 47"/>
                <a:gd name="T85" fmla="*/ 5 h 471"/>
                <a:gd name="T86" fmla="*/ 0 w 47"/>
                <a:gd name="T87" fmla="*/ 0 h 4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"/>
                <a:gd name="T133" fmla="*/ 0 h 471"/>
                <a:gd name="T134" fmla="*/ 47 w 47"/>
                <a:gd name="T135" fmla="*/ 471 h 4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" h="471">
                  <a:moveTo>
                    <a:pt x="0" y="0"/>
                  </a:moveTo>
                  <a:lnTo>
                    <a:pt x="0" y="16"/>
                  </a:lnTo>
                  <a:lnTo>
                    <a:pt x="0" y="58"/>
                  </a:lnTo>
                  <a:lnTo>
                    <a:pt x="3" y="118"/>
                  </a:lnTo>
                  <a:lnTo>
                    <a:pt x="6" y="190"/>
                  </a:lnTo>
                  <a:lnTo>
                    <a:pt x="8" y="262"/>
                  </a:lnTo>
                  <a:lnTo>
                    <a:pt x="11" y="322"/>
                  </a:lnTo>
                  <a:lnTo>
                    <a:pt x="14" y="369"/>
                  </a:lnTo>
                  <a:lnTo>
                    <a:pt x="17" y="391"/>
                  </a:lnTo>
                  <a:lnTo>
                    <a:pt x="19" y="399"/>
                  </a:lnTo>
                  <a:lnTo>
                    <a:pt x="19" y="405"/>
                  </a:lnTo>
                  <a:lnTo>
                    <a:pt x="19" y="410"/>
                  </a:lnTo>
                  <a:lnTo>
                    <a:pt x="19" y="413"/>
                  </a:lnTo>
                  <a:lnTo>
                    <a:pt x="19" y="419"/>
                  </a:lnTo>
                  <a:lnTo>
                    <a:pt x="17" y="422"/>
                  </a:lnTo>
                  <a:lnTo>
                    <a:pt x="17" y="424"/>
                  </a:lnTo>
                  <a:lnTo>
                    <a:pt x="3" y="422"/>
                  </a:lnTo>
                  <a:lnTo>
                    <a:pt x="47" y="471"/>
                  </a:lnTo>
                  <a:lnTo>
                    <a:pt x="47" y="468"/>
                  </a:lnTo>
                  <a:lnTo>
                    <a:pt x="47" y="463"/>
                  </a:lnTo>
                  <a:lnTo>
                    <a:pt x="44" y="457"/>
                  </a:lnTo>
                  <a:lnTo>
                    <a:pt x="44" y="449"/>
                  </a:lnTo>
                  <a:lnTo>
                    <a:pt x="41" y="441"/>
                  </a:lnTo>
                  <a:lnTo>
                    <a:pt x="41" y="433"/>
                  </a:lnTo>
                  <a:lnTo>
                    <a:pt x="41" y="424"/>
                  </a:lnTo>
                  <a:lnTo>
                    <a:pt x="41" y="422"/>
                  </a:lnTo>
                  <a:lnTo>
                    <a:pt x="41" y="416"/>
                  </a:lnTo>
                  <a:lnTo>
                    <a:pt x="41" y="408"/>
                  </a:lnTo>
                  <a:lnTo>
                    <a:pt x="39" y="397"/>
                  </a:lnTo>
                  <a:lnTo>
                    <a:pt x="39" y="383"/>
                  </a:lnTo>
                  <a:lnTo>
                    <a:pt x="39" y="369"/>
                  </a:lnTo>
                  <a:lnTo>
                    <a:pt x="39" y="355"/>
                  </a:lnTo>
                  <a:lnTo>
                    <a:pt x="36" y="344"/>
                  </a:lnTo>
                  <a:lnTo>
                    <a:pt x="39" y="336"/>
                  </a:lnTo>
                  <a:lnTo>
                    <a:pt x="36" y="317"/>
                  </a:lnTo>
                  <a:lnTo>
                    <a:pt x="33" y="275"/>
                  </a:lnTo>
                  <a:lnTo>
                    <a:pt x="28" y="223"/>
                  </a:lnTo>
                  <a:lnTo>
                    <a:pt x="22" y="162"/>
                  </a:lnTo>
                  <a:lnTo>
                    <a:pt x="17" y="105"/>
                  </a:lnTo>
                  <a:lnTo>
                    <a:pt x="11" y="55"/>
                  </a:lnTo>
                  <a:lnTo>
                    <a:pt x="6" y="19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2" name="Freeform 81"/>
            <p:cNvSpPr>
              <a:spLocks/>
            </p:cNvSpPr>
            <p:nvPr/>
          </p:nvSpPr>
          <p:spPr bwMode="auto">
            <a:xfrm>
              <a:off x="794" y="3190"/>
              <a:ext cx="582" cy="355"/>
            </a:xfrm>
            <a:custGeom>
              <a:avLst/>
              <a:gdLst>
                <a:gd name="T0" fmla="*/ 0 w 582"/>
                <a:gd name="T1" fmla="*/ 234 h 355"/>
                <a:gd name="T2" fmla="*/ 0 w 582"/>
                <a:gd name="T3" fmla="*/ 237 h 355"/>
                <a:gd name="T4" fmla="*/ 0 w 582"/>
                <a:gd name="T5" fmla="*/ 242 h 355"/>
                <a:gd name="T6" fmla="*/ 3 w 582"/>
                <a:gd name="T7" fmla="*/ 253 h 355"/>
                <a:gd name="T8" fmla="*/ 6 w 582"/>
                <a:gd name="T9" fmla="*/ 264 h 355"/>
                <a:gd name="T10" fmla="*/ 6 w 582"/>
                <a:gd name="T11" fmla="*/ 272 h 355"/>
                <a:gd name="T12" fmla="*/ 8 w 582"/>
                <a:gd name="T13" fmla="*/ 283 h 355"/>
                <a:gd name="T14" fmla="*/ 8 w 582"/>
                <a:gd name="T15" fmla="*/ 292 h 355"/>
                <a:gd name="T16" fmla="*/ 11 w 582"/>
                <a:gd name="T17" fmla="*/ 294 h 355"/>
                <a:gd name="T18" fmla="*/ 11 w 582"/>
                <a:gd name="T19" fmla="*/ 300 h 355"/>
                <a:gd name="T20" fmla="*/ 14 w 582"/>
                <a:gd name="T21" fmla="*/ 305 h 355"/>
                <a:gd name="T22" fmla="*/ 14 w 582"/>
                <a:gd name="T23" fmla="*/ 316 h 355"/>
                <a:gd name="T24" fmla="*/ 17 w 582"/>
                <a:gd name="T25" fmla="*/ 328 h 355"/>
                <a:gd name="T26" fmla="*/ 19 w 582"/>
                <a:gd name="T27" fmla="*/ 336 h 355"/>
                <a:gd name="T28" fmla="*/ 19 w 582"/>
                <a:gd name="T29" fmla="*/ 347 h 355"/>
                <a:gd name="T30" fmla="*/ 22 w 582"/>
                <a:gd name="T31" fmla="*/ 352 h 355"/>
                <a:gd name="T32" fmla="*/ 22 w 582"/>
                <a:gd name="T33" fmla="*/ 355 h 355"/>
                <a:gd name="T34" fmla="*/ 582 w 582"/>
                <a:gd name="T35" fmla="*/ 110 h 355"/>
                <a:gd name="T36" fmla="*/ 582 w 582"/>
                <a:gd name="T37" fmla="*/ 110 h 355"/>
                <a:gd name="T38" fmla="*/ 582 w 582"/>
                <a:gd name="T39" fmla="*/ 104 h 355"/>
                <a:gd name="T40" fmla="*/ 579 w 582"/>
                <a:gd name="T41" fmla="*/ 96 h 355"/>
                <a:gd name="T42" fmla="*/ 579 w 582"/>
                <a:gd name="T43" fmla="*/ 91 h 355"/>
                <a:gd name="T44" fmla="*/ 577 w 582"/>
                <a:gd name="T45" fmla="*/ 82 h 355"/>
                <a:gd name="T46" fmla="*/ 574 w 582"/>
                <a:gd name="T47" fmla="*/ 71 h 355"/>
                <a:gd name="T48" fmla="*/ 571 w 582"/>
                <a:gd name="T49" fmla="*/ 66 h 355"/>
                <a:gd name="T50" fmla="*/ 568 w 582"/>
                <a:gd name="T51" fmla="*/ 60 h 355"/>
                <a:gd name="T52" fmla="*/ 566 w 582"/>
                <a:gd name="T53" fmla="*/ 55 h 355"/>
                <a:gd name="T54" fmla="*/ 563 w 582"/>
                <a:gd name="T55" fmla="*/ 46 h 355"/>
                <a:gd name="T56" fmla="*/ 560 w 582"/>
                <a:gd name="T57" fmla="*/ 35 h 355"/>
                <a:gd name="T58" fmla="*/ 555 w 582"/>
                <a:gd name="T59" fmla="*/ 24 h 355"/>
                <a:gd name="T60" fmla="*/ 552 w 582"/>
                <a:gd name="T61" fmla="*/ 16 h 355"/>
                <a:gd name="T62" fmla="*/ 549 w 582"/>
                <a:gd name="T63" fmla="*/ 8 h 355"/>
                <a:gd name="T64" fmla="*/ 547 w 582"/>
                <a:gd name="T65" fmla="*/ 2 h 355"/>
                <a:gd name="T66" fmla="*/ 547 w 582"/>
                <a:gd name="T67" fmla="*/ 0 h 355"/>
                <a:gd name="T68" fmla="*/ 0 w 582"/>
                <a:gd name="T69" fmla="*/ 234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2"/>
                <a:gd name="T106" fmla="*/ 0 h 355"/>
                <a:gd name="T107" fmla="*/ 582 w 582"/>
                <a:gd name="T108" fmla="*/ 355 h 3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2" h="355">
                  <a:moveTo>
                    <a:pt x="0" y="234"/>
                  </a:moveTo>
                  <a:lnTo>
                    <a:pt x="0" y="237"/>
                  </a:lnTo>
                  <a:lnTo>
                    <a:pt x="0" y="242"/>
                  </a:lnTo>
                  <a:lnTo>
                    <a:pt x="3" y="253"/>
                  </a:lnTo>
                  <a:lnTo>
                    <a:pt x="6" y="264"/>
                  </a:lnTo>
                  <a:lnTo>
                    <a:pt x="6" y="272"/>
                  </a:lnTo>
                  <a:lnTo>
                    <a:pt x="8" y="283"/>
                  </a:lnTo>
                  <a:lnTo>
                    <a:pt x="8" y="292"/>
                  </a:lnTo>
                  <a:lnTo>
                    <a:pt x="11" y="294"/>
                  </a:lnTo>
                  <a:lnTo>
                    <a:pt x="11" y="300"/>
                  </a:lnTo>
                  <a:lnTo>
                    <a:pt x="14" y="305"/>
                  </a:lnTo>
                  <a:lnTo>
                    <a:pt x="14" y="316"/>
                  </a:lnTo>
                  <a:lnTo>
                    <a:pt x="17" y="328"/>
                  </a:lnTo>
                  <a:lnTo>
                    <a:pt x="19" y="336"/>
                  </a:lnTo>
                  <a:lnTo>
                    <a:pt x="19" y="347"/>
                  </a:lnTo>
                  <a:lnTo>
                    <a:pt x="22" y="352"/>
                  </a:lnTo>
                  <a:lnTo>
                    <a:pt x="22" y="355"/>
                  </a:lnTo>
                  <a:lnTo>
                    <a:pt x="582" y="110"/>
                  </a:lnTo>
                  <a:lnTo>
                    <a:pt x="582" y="104"/>
                  </a:lnTo>
                  <a:lnTo>
                    <a:pt x="579" y="96"/>
                  </a:lnTo>
                  <a:lnTo>
                    <a:pt x="579" y="91"/>
                  </a:lnTo>
                  <a:lnTo>
                    <a:pt x="577" y="82"/>
                  </a:lnTo>
                  <a:lnTo>
                    <a:pt x="574" y="71"/>
                  </a:lnTo>
                  <a:lnTo>
                    <a:pt x="571" y="66"/>
                  </a:lnTo>
                  <a:lnTo>
                    <a:pt x="568" y="60"/>
                  </a:lnTo>
                  <a:lnTo>
                    <a:pt x="566" y="55"/>
                  </a:lnTo>
                  <a:lnTo>
                    <a:pt x="563" y="46"/>
                  </a:lnTo>
                  <a:lnTo>
                    <a:pt x="560" y="35"/>
                  </a:lnTo>
                  <a:lnTo>
                    <a:pt x="555" y="24"/>
                  </a:lnTo>
                  <a:lnTo>
                    <a:pt x="552" y="16"/>
                  </a:lnTo>
                  <a:lnTo>
                    <a:pt x="549" y="8"/>
                  </a:lnTo>
                  <a:lnTo>
                    <a:pt x="547" y="2"/>
                  </a:lnTo>
                  <a:lnTo>
                    <a:pt x="547" y="0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A867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3" name="Freeform 82"/>
            <p:cNvSpPr>
              <a:spLocks/>
            </p:cNvSpPr>
            <p:nvPr/>
          </p:nvSpPr>
          <p:spPr bwMode="auto">
            <a:xfrm>
              <a:off x="1115" y="3297"/>
              <a:ext cx="261" cy="121"/>
            </a:xfrm>
            <a:custGeom>
              <a:avLst/>
              <a:gdLst>
                <a:gd name="T0" fmla="*/ 258 w 261"/>
                <a:gd name="T1" fmla="*/ 0 h 121"/>
                <a:gd name="T2" fmla="*/ 0 w 261"/>
                <a:gd name="T3" fmla="*/ 116 h 121"/>
                <a:gd name="T4" fmla="*/ 0 w 261"/>
                <a:gd name="T5" fmla="*/ 121 h 121"/>
                <a:gd name="T6" fmla="*/ 261 w 261"/>
                <a:gd name="T7" fmla="*/ 8 h 121"/>
                <a:gd name="T8" fmla="*/ 258 w 261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121"/>
                <a:gd name="T17" fmla="*/ 261 w 261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121">
                  <a:moveTo>
                    <a:pt x="258" y="0"/>
                  </a:moveTo>
                  <a:lnTo>
                    <a:pt x="0" y="116"/>
                  </a:lnTo>
                  <a:lnTo>
                    <a:pt x="0" y="121"/>
                  </a:lnTo>
                  <a:lnTo>
                    <a:pt x="261" y="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9A2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4" name="Freeform 83"/>
            <p:cNvSpPr>
              <a:spLocks/>
            </p:cNvSpPr>
            <p:nvPr/>
          </p:nvSpPr>
          <p:spPr bwMode="auto">
            <a:xfrm>
              <a:off x="794" y="3438"/>
              <a:ext cx="588" cy="308"/>
            </a:xfrm>
            <a:custGeom>
              <a:avLst/>
              <a:gdLst>
                <a:gd name="T0" fmla="*/ 0 w 588"/>
                <a:gd name="T1" fmla="*/ 0 h 308"/>
                <a:gd name="T2" fmla="*/ 11 w 588"/>
                <a:gd name="T3" fmla="*/ 154 h 308"/>
                <a:gd name="T4" fmla="*/ 25 w 588"/>
                <a:gd name="T5" fmla="*/ 294 h 308"/>
                <a:gd name="T6" fmla="*/ 28 w 588"/>
                <a:gd name="T7" fmla="*/ 308 h 308"/>
                <a:gd name="T8" fmla="*/ 299 w 588"/>
                <a:gd name="T9" fmla="*/ 176 h 308"/>
                <a:gd name="T10" fmla="*/ 308 w 588"/>
                <a:gd name="T11" fmla="*/ 201 h 308"/>
                <a:gd name="T12" fmla="*/ 363 w 588"/>
                <a:gd name="T13" fmla="*/ 179 h 308"/>
                <a:gd name="T14" fmla="*/ 363 w 588"/>
                <a:gd name="T15" fmla="*/ 146 h 308"/>
                <a:gd name="T16" fmla="*/ 588 w 588"/>
                <a:gd name="T17" fmla="*/ 38 h 308"/>
                <a:gd name="T18" fmla="*/ 588 w 588"/>
                <a:gd name="T19" fmla="*/ 19 h 308"/>
                <a:gd name="T20" fmla="*/ 360 w 588"/>
                <a:gd name="T21" fmla="*/ 124 h 308"/>
                <a:gd name="T22" fmla="*/ 357 w 588"/>
                <a:gd name="T23" fmla="*/ 168 h 308"/>
                <a:gd name="T24" fmla="*/ 316 w 588"/>
                <a:gd name="T25" fmla="*/ 179 h 308"/>
                <a:gd name="T26" fmla="*/ 308 w 588"/>
                <a:gd name="T27" fmla="*/ 151 h 308"/>
                <a:gd name="T28" fmla="*/ 39 w 588"/>
                <a:gd name="T29" fmla="*/ 275 h 308"/>
                <a:gd name="T30" fmla="*/ 39 w 588"/>
                <a:gd name="T31" fmla="*/ 270 h 308"/>
                <a:gd name="T32" fmla="*/ 36 w 588"/>
                <a:gd name="T33" fmla="*/ 256 h 308"/>
                <a:gd name="T34" fmla="*/ 36 w 588"/>
                <a:gd name="T35" fmla="*/ 237 h 308"/>
                <a:gd name="T36" fmla="*/ 33 w 588"/>
                <a:gd name="T37" fmla="*/ 215 h 308"/>
                <a:gd name="T38" fmla="*/ 33 w 588"/>
                <a:gd name="T39" fmla="*/ 193 h 308"/>
                <a:gd name="T40" fmla="*/ 30 w 588"/>
                <a:gd name="T41" fmla="*/ 173 h 308"/>
                <a:gd name="T42" fmla="*/ 30 w 588"/>
                <a:gd name="T43" fmla="*/ 157 h 308"/>
                <a:gd name="T44" fmla="*/ 30 w 588"/>
                <a:gd name="T45" fmla="*/ 148 h 308"/>
                <a:gd name="T46" fmla="*/ 28 w 588"/>
                <a:gd name="T47" fmla="*/ 137 h 308"/>
                <a:gd name="T48" fmla="*/ 25 w 588"/>
                <a:gd name="T49" fmla="*/ 118 h 308"/>
                <a:gd name="T50" fmla="*/ 19 w 588"/>
                <a:gd name="T51" fmla="*/ 96 h 308"/>
                <a:gd name="T52" fmla="*/ 14 w 588"/>
                <a:gd name="T53" fmla="*/ 68 h 308"/>
                <a:gd name="T54" fmla="*/ 8 w 588"/>
                <a:gd name="T55" fmla="*/ 44 h 308"/>
                <a:gd name="T56" fmla="*/ 6 w 588"/>
                <a:gd name="T57" fmla="*/ 19 h 308"/>
                <a:gd name="T58" fmla="*/ 0 w 588"/>
                <a:gd name="T59" fmla="*/ 5 h 308"/>
                <a:gd name="T60" fmla="*/ 0 w 588"/>
                <a:gd name="T61" fmla="*/ 0 h 3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88"/>
                <a:gd name="T94" fmla="*/ 0 h 308"/>
                <a:gd name="T95" fmla="*/ 588 w 588"/>
                <a:gd name="T96" fmla="*/ 308 h 3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88" h="308">
                  <a:moveTo>
                    <a:pt x="0" y="0"/>
                  </a:moveTo>
                  <a:lnTo>
                    <a:pt x="11" y="154"/>
                  </a:lnTo>
                  <a:lnTo>
                    <a:pt x="25" y="294"/>
                  </a:lnTo>
                  <a:lnTo>
                    <a:pt x="28" y="308"/>
                  </a:lnTo>
                  <a:lnTo>
                    <a:pt x="299" y="176"/>
                  </a:lnTo>
                  <a:lnTo>
                    <a:pt x="308" y="201"/>
                  </a:lnTo>
                  <a:lnTo>
                    <a:pt x="363" y="179"/>
                  </a:lnTo>
                  <a:lnTo>
                    <a:pt x="363" y="146"/>
                  </a:lnTo>
                  <a:lnTo>
                    <a:pt x="588" y="38"/>
                  </a:lnTo>
                  <a:lnTo>
                    <a:pt x="588" y="19"/>
                  </a:lnTo>
                  <a:lnTo>
                    <a:pt x="360" y="124"/>
                  </a:lnTo>
                  <a:lnTo>
                    <a:pt x="357" y="168"/>
                  </a:lnTo>
                  <a:lnTo>
                    <a:pt x="316" y="179"/>
                  </a:lnTo>
                  <a:lnTo>
                    <a:pt x="308" y="151"/>
                  </a:lnTo>
                  <a:lnTo>
                    <a:pt x="39" y="275"/>
                  </a:lnTo>
                  <a:lnTo>
                    <a:pt x="39" y="270"/>
                  </a:lnTo>
                  <a:lnTo>
                    <a:pt x="36" y="256"/>
                  </a:lnTo>
                  <a:lnTo>
                    <a:pt x="36" y="237"/>
                  </a:lnTo>
                  <a:lnTo>
                    <a:pt x="33" y="215"/>
                  </a:lnTo>
                  <a:lnTo>
                    <a:pt x="33" y="193"/>
                  </a:lnTo>
                  <a:lnTo>
                    <a:pt x="30" y="173"/>
                  </a:lnTo>
                  <a:lnTo>
                    <a:pt x="30" y="157"/>
                  </a:lnTo>
                  <a:lnTo>
                    <a:pt x="30" y="148"/>
                  </a:lnTo>
                  <a:lnTo>
                    <a:pt x="28" y="137"/>
                  </a:lnTo>
                  <a:lnTo>
                    <a:pt x="25" y="118"/>
                  </a:lnTo>
                  <a:lnTo>
                    <a:pt x="19" y="96"/>
                  </a:lnTo>
                  <a:lnTo>
                    <a:pt x="14" y="68"/>
                  </a:lnTo>
                  <a:lnTo>
                    <a:pt x="8" y="44"/>
                  </a:lnTo>
                  <a:lnTo>
                    <a:pt x="6" y="1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5" name="Freeform 84"/>
            <p:cNvSpPr>
              <a:spLocks/>
            </p:cNvSpPr>
            <p:nvPr/>
          </p:nvSpPr>
          <p:spPr bwMode="auto">
            <a:xfrm>
              <a:off x="800" y="3195"/>
              <a:ext cx="541" cy="237"/>
            </a:xfrm>
            <a:custGeom>
              <a:avLst/>
              <a:gdLst>
                <a:gd name="T0" fmla="*/ 148 w 541"/>
                <a:gd name="T1" fmla="*/ 135 h 237"/>
                <a:gd name="T2" fmla="*/ 156 w 541"/>
                <a:gd name="T3" fmla="*/ 149 h 237"/>
                <a:gd name="T4" fmla="*/ 0 w 541"/>
                <a:gd name="T5" fmla="*/ 226 h 237"/>
                <a:gd name="T6" fmla="*/ 2 w 541"/>
                <a:gd name="T7" fmla="*/ 237 h 237"/>
                <a:gd name="T8" fmla="*/ 541 w 541"/>
                <a:gd name="T9" fmla="*/ 6 h 237"/>
                <a:gd name="T10" fmla="*/ 538 w 541"/>
                <a:gd name="T11" fmla="*/ 0 h 237"/>
                <a:gd name="T12" fmla="*/ 524 w 541"/>
                <a:gd name="T13" fmla="*/ 3 h 237"/>
                <a:gd name="T14" fmla="*/ 387 w 541"/>
                <a:gd name="T15" fmla="*/ 63 h 237"/>
                <a:gd name="T16" fmla="*/ 376 w 541"/>
                <a:gd name="T17" fmla="*/ 52 h 237"/>
                <a:gd name="T18" fmla="*/ 373 w 541"/>
                <a:gd name="T19" fmla="*/ 47 h 237"/>
                <a:gd name="T20" fmla="*/ 164 w 541"/>
                <a:gd name="T21" fmla="*/ 127 h 237"/>
                <a:gd name="T22" fmla="*/ 162 w 541"/>
                <a:gd name="T23" fmla="*/ 138 h 237"/>
                <a:gd name="T24" fmla="*/ 148 w 541"/>
                <a:gd name="T25" fmla="*/ 135 h 2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1"/>
                <a:gd name="T40" fmla="*/ 0 h 237"/>
                <a:gd name="T41" fmla="*/ 541 w 541"/>
                <a:gd name="T42" fmla="*/ 237 h 2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1" h="237">
                  <a:moveTo>
                    <a:pt x="148" y="135"/>
                  </a:moveTo>
                  <a:lnTo>
                    <a:pt x="156" y="149"/>
                  </a:lnTo>
                  <a:lnTo>
                    <a:pt x="0" y="226"/>
                  </a:lnTo>
                  <a:lnTo>
                    <a:pt x="2" y="237"/>
                  </a:lnTo>
                  <a:lnTo>
                    <a:pt x="541" y="6"/>
                  </a:lnTo>
                  <a:lnTo>
                    <a:pt x="538" y="0"/>
                  </a:lnTo>
                  <a:lnTo>
                    <a:pt x="524" y="3"/>
                  </a:lnTo>
                  <a:lnTo>
                    <a:pt x="387" y="63"/>
                  </a:lnTo>
                  <a:lnTo>
                    <a:pt x="376" y="52"/>
                  </a:lnTo>
                  <a:lnTo>
                    <a:pt x="373" y="47"/>
                  </a:lnTo>
                  <a:lnTo>
                    <a:pt x="164" y="127"/>
                  </a:lnTo>
                  <a:lnTo>
                    <a:pt x="162" y="138"/>
                  </a:lnTo>
                  <a:lnTo>
                    <a:pt x="148" y="135"/>
                  </a:lnTo>
                  <a:close/>
                </a:path>
              </a:pathLst>
            </a:custGeom>
            <a:solidFill>
              <a:srgbClr val="2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6" name="Freeform 85"/>
            <p:cNvSpPr>
              <a:spLocks/>
            </p:cNvSpPr>
            <p:nvPr/>
          </p:nvSpPr>
          <p:spPr bwMode="auto">
            <a:xfrm>
              <a:off x="1096" y="3542"/>
              <a:ext cx="61" cy="75"/>
            </a:xfrm>
            <a:custGeom>
              <a:avLst/>
              <a:gdLst>
                <a:gd name="T0" fmla="*/ 0 w 61"/>
                <a:gd name="T1" fmla="*/ 22 h 75"/>
                <a:gd name="T2" fmla="*/ 14 w 61"/>
                <a:gd name="T3" fmla="*/ 75 h 75"/>
                <a:gd name="T4" fmla="*/ 61 w 61"/>
                <a:gd name="T5" fmla="*/ 61 h 75"/>
                <a:gd name="T6" fmla="*/ 58 w 61"/>
                <a:gd name="T7" fmla="*/ 0 h 75"/>
                <a:gd name="T8" fmla="*/ 0 w 61"/>
                <a:gd name="T9" fmla="*/ 22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5"/>
                <a:gd name="T17" fmla="*/ 61 w 61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5">
                  <a:moveTo>
                    <a:pt x="0" y="22"/>
                  </a:moveTo>
                  <a:lnTo>
                    <a:pt x="14" y="75"/>
                  </a:lnTo>
                  <a:lnTo>
                    <a:pt x="61" y="61"/>
                  </a:lnTo>
                  <a:lnTo>
                    <a:pt x="58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7" name="Freeform 86"/>
            <p:cNvSpPr>
              <a:spLocks noEditPoints="1"/>
            </p:cNvSpPr>
            <p:nvPr/>
          </p:nvSpPr>
          <p:spPr bwMode="auto">
            <a:xfrm>
              <a:off x="539" y="3162"/>
              <a:ext cx="856" cy="761"/>
            </a:xfrm>
            <a:custGeom>
              <a:avLst/>
              <a:gdLst>
                <a:gd name="T0" fmla="*/ 851 w 856"/>
                <a:gd name="T1" fmla="*/ 298 h 761"/>
                <a:gd name="T2" fmla="*/ 834 w 856"/>
                <a:gd name="T3" fmla="*/ 107 h 761"/>
                <a:gd name="T4" fmla="*/ 802 w 856"/>
                <a:gd name="T5" fmla="*/ 25 h 761"/>
                <a:gd name="T6" fmla="*/ 376 w 856"/>
                <a:gd name="T7" fmla="*/ 121 h 761"/>
                <a:gd name="T8" fmla="*/ 272 w 856"/>
                <a:gd name="T9" fmla="*/ 146 h 761"/>
                <a:gd name="T10" fmla="*/ 225 w 856"/>
                <a:gd name="T11" fmla="*/ 229 h 761"/>
                <a:gd name="T12" fmla="*/ 214 w 856"/>
                <a:gd name="T13" fmla="*/ 240 h 761"/>
                <a:gd name="T14" fmla="*/ 115 w 856"/>
                <a:gd name="T15" fmla="*/ 515 h 761"/>
                <a:gd name="T16" fmla="*/ 2 w 856"/>
                <a:gd name="T17" fmla="*/ 543 h 761"/>
                <a:gd name="T18" fmla="*/ 38 w 856"/>
                <a:gd name="T19" fmla="*/ 615 h 761"/>
                <a:gd name="T20" fmla="*/ 170 w 856"/>
                <a:gd name="T21" fmla="*/ 653 h 761"/>
                <a:gd name="T22" fmla="*/ 280 w 856"/>
                <a:gd name="T23" fmla="*/ 747 h 761"/>
                <a:gd name="T24" fmla="*/ 294 w 856"/>
                <a:gd name="T25" fmla="*/ 761 h 761"/>
                <a:gd name="T26" fmla="*/ 829 w 856"/>
                <a:gd name="T27" fmla="*/ 507 h 761"/>
                <a:gd name="T28" fmla="*/ 258 w 856"/>
                <a:gd name="T29" fmla="*/ 325 h 761"/>
                <a:gd name="T30" fmla="*/ 277 w 856"/>
                <a:gd name="T31" fmla="*/ 413 h 761"/>
                <a:gd name="T32" fmla="*/ 560 w 856"/>
                <a:gd name="T33" fmla="*/ 433 h 761"/>
                <a:gd name="T34" fmla="*/ 843 w 856"/>
                <a:gd name="T35" fmla="*/ 356 h 761"/>
                <a:gd name="T36" fmla="*/ 642 w 856"/>
                <a:gd name="T37" fmla="*/ 587 h 761"/>
                <a:gd name="T38" fmla="*/ 291 w 856"/>
                <a:gd name="T39" fmla="*/ 711 h 761"/>
                <a:gd name="T40" fmla="*/ 41 w 856"/>
                <a:gd name="T41" fmla="*/ 570 h 761"/>
                <a:gd name="T42" fmla="*/ 38 w 856"/>
                <a:gd name="T43" fmla="*/ 546 h 761"/>
                <a:gd name="T44" fmla="*/ 110 w 856"/>
                <a:gd name="T45" fmla="*/ 554 h 761"/>
                <a:gd name="T46" fmla="*/ 167 w 856"/>
                <a:gd name="T47" fmla="*/ 548 h 761"/>
                <a:gd name="T48" fmla="*/ 197 w 856"/>
                <a:gd name="T49" fmla="*/ 477 h 761"/>
                <a:gd name="T50" fmla="*/ 222 w 856"/>
                <a:gd name="T51" fmla="*/ 284 h 761"/>
                <a:gd name="T52" fmla="*/ 222 w 856"/>
                <a:gd name="T53" fmla="*/ 427 h 761"/>
                <a:gd name="T54" fmla="*/ 219 w 856"/>
                <a:gd name="T55" fmla="*/ 267 h 761"/>
                <a:gd name="T56" fmla="*/ 250 w 856"/>
                <a:gd name="T57" fmla="*/ 273 h 761"/>
                <a:gd name="T58" fmla="*/ 233 w 856"/>
                <a:gd name="T59" fmla="*/ 278 h 761"/>
                <a:gd name="T60" fmla="*/ 230 w 856"/>
                <a:gd name="T61" fmla="*/ 243 h 761"/>
                <a:gd name="T62" fmla="*/ 406 w 856"/>
                <a:gd name="T63" fmla="*/ 171 h 761"/>
                <a:gd name="T64" fmla="*/ 387 w 856"/>
                <a:gd name="T65" fmla="*/ 130 h 761"/>
                <a:gd name="T66" fmla="*/ 423 w 856"/>
                <a:gd name="T67" fmla="*/ 146 h 761"/>
                <a:gd name="T68" fmla="*/ 412 w 856"/>
                <a:gd name="T69" fmla="*/ 141 h 761"/>
                <a:gd name="T70" fmla="*/ 272 w 856"/>
                <a:gd name="T71" fmla="*/ 179 h 761"/>
                <a:gd name="T72" fmla="*/ 609 w 856"/>
                <a:gd name="T73" fmla="*/ 375 h 761"/>
                <a:gd name="T74" fmla="*/ 618 w 856"/>
                <a:gd name="T75" fmla="*/ 328 h 761"/>
                <a:gd name="T76" fmla="*/ 799 w 856"/>
                <a:gd name="T77" fmla="*/ 33 h 761"/>
                <a:gd name="T78" fmla="*/ 834 w 856"/>
                <a:gd name="T79" fmla="*/ 138 h 761"/>
                <a:gd name="T80" fmla="*/ 840 w 856"/>
                <a:gd name="T81" fmla="*/ 267 h 761"/>
                <a:gd name="T82" fmla="*/ 623 w 856"/>
                <a:gd name="T83" fmla="*/ 320 h 761"/>
                <a:gd name="T84" fmla="*/ 532 w 856"/>
                <a:gd name="T85" fmla="*/ 364 h 761"/>
                <a:gd name="T86" fmla="*/ 285 w 856"/>
                <a:gd name="T87" fmla="*/ 411 h 761"/>
                <a:gd name="T88" fmla="*/ 258 w 856"/>
                <a:gd name="T89" fmla="*/ 267 h 761"/>
                <a:gd name="T90" fmla="*/ 656 w 856"/>
                <a:gd name="T91" fmla="*/ 102 h 761"/>
                <a:gd name="T92" fmla="*/ 590 w 856"/>
                <a:gd name="T93" fmla="*/ 36 h 761"/>
                <a:gd name="T94" fmla="*/ 373 w 856"/>
                <a:gd name="T95" fmla="*/ 135 h 761"/>
                <a:gd name="T96" fmla="*/ 263 w 856"/>
                <a:gd name="T97" fmla="*/ 174 h 761"/>
                <a:gd name="T98" fmla="*/ 261 w 856"/>
                <a:gd name="T99" fmla="*/ 168 h 761"/>
                <a:gd name="T100" fmla="*/ 11 w 856"/>
                <a:gd name="T101" fmla="*/ 562 h 761"/>
                <a:gd name="T102" fmla="*/ 68 w 856"/>
                <a:gd name="T103" fmla="*/ 524 h 761"/>
                <a:gd name="T104" fmla="*/ 186 w 856"/>
                <a:gd name="T105" fmla="*/ 491 h 761"/>
                <a:gd name="T106" fmla="*/ 129 w 856"/>
                <a:gd name="T107" fmla="*/ 548 h 761"/>
                <a:gd name="T108" fmla="*/ 68 w 856"/>
                <a:gd name="T109" fmla="*/ 529 h 761"/>
                <a:gd name="T110" fmla="*/ 22 w 856"/>
                <a:gd name="T111" fmla="*/ 562 h 761"/>
                <a:gd name="T112" fmla="*/ 162 w 856"/>
                <a:gd name="T113" fmla="*/ 598 h 761"/>
                <a:gd name="T114" fmla="*/ 46 w 856"/>
                <a:gd name="T115" fmla="*/ 606 h 761"/>
                <a:gd name="T116" fmla="*/ 239 w 856"/>
                <a:gd name="T117" fmla="*/ 287 h 761"/>
                <a:gd name="T118" fmla="*/ 283 w 856"/>
                <a:gd name="T119" fmla="*/ 675 h 761"/>
                <a:gd name="T120" fmla="*/ 280 w 856"/>
                <a:gd name="T121" fmla="*/ 736 h 7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56"/>
                <a:gd name="T184" fmla="*/ 0 h 761"/>
                <a:gd name="T185" fmla="*/ 856 w 856"/>
                <a:gd name="T186" fmla="*/ 761 h 7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56" h="761">
                  <a:moveTo>
                    <a:pt x="856" y="491"/>
                  </a:moveTo>
                  <a:lnTo>
                    <a:pt x="856" y="488"/>
                  </a:lnTo>
                  <a:lnTo>
                    <a:pt x="856" y="482"/>
                  </a:lnTo>
                  <a:lnTo>
                    <a:pt x="856" y="469"/>
                  </a:lnTo>
                  <a:lnTo>
                    <a:pt x="854" y="446"/>
                  </a:lnTo>
                  <a:lnTo>
                    <a:pt x="854" y="419"/>
                  </a:lnTo>
                  <a:lnTo>
                    <a:pt x="854" y="386"/>
                  </a:lnTo>
                  <a:lnTo>
                    <a:pt x="851" y="356"/>
                  </a:lnTo>
                  <a:lnTo>
                    <a:pt x="851" y="325"/>
                  </a:lnTo>
                  <a:lnTo>
                    <a:pt x="851" y="298"/>
                  </a:lnTo>
                  <a:lnTo>
                    <a:pt x="851" y="292"/>
                  </a:lnTo>
                  <a:lnTo>
                    <a:pt x="851" y="287"/>
                  </a:lnTo>
                  <a:lnTo>
                    <a:pt x="851" y="267"/>
                  </a:lnTo>
                  <a:lnTo>
                    <a:pt x="851" y="243"/>
                  </a:lnTo>
                  <a:lnTo>
                    <a:pt x="848" y="212"/>
                  </a:lnTo>
                  <a:lnTo>
                    <a:pt x="848" y="182"/>
                  </a:lnTo>
                  <a:lnTo>
                    <a:pt x="845" y="152"/>
                  </a:lnTo>
                  <a:lnTo>
                    <a:pt x="840" y="127"/>
                  </a:lnTo>
                  <a:lnTo>
                    <a:pt x="834" y="107"/>
                  </a:lnTo>
                  <a:lnTo>
                    <a:pt x="832" y="96"/>
                  </a:lnTo>
                  <a:lnTo>
                    <a:pt x="826" y="83"/>
                  </a:lnTo>
                  <a:lnTo>
                    <a:pt x="823" y="72"/>
                  </a:lnTo>
                  <a:lnTo>
                    <a:pt x="818" y="61"/>
                  </a:lnTo>
                  <a:lnTo>
                    <a:pt x="815" y="52"/>
                  </a:lnTo>
                  <a:lnTo>
                    <a:pt x="810" y="44"/>
                  </a:lnTo>
                  <a:lnTo>
                    <a:pt x="807" y="36"/>
                  </a:lnTo>
                  <a:lnTo>
                    <a:pt x="807" y="30"/>
                  </a:lnTo>
                  <a:lnTo>
                    <a:pt x="810" y="28"/>
                  </a:lnTo>
                  <a:lnTo>
                    <a:pt x="802" y="25"/>
                  </a:lnTo>
                  <a:lnTo>
                    <a:pt x="760" y="0"/>
                  </a:lnTo>
                  <a:lnTo>
                    <a:pt x="758" y="0"/>
                  </a:lnTo>
                  <a:lnTo>
                    <a:pt x="755" y="0"/>
                  </a:lnTo>
                  <a:lnTo>
                    <a:pt x="642" y="52"/>
                  </a:lnTo>
                  <a:lnTo>
                    <a:pt x="593" y="28"/>
                  </a:lnTo>
                  <a:lnTo>
                    <a:pt x="593" y="25"/>
                  </a:lnTo>
                  <a:lnTo>
                    <a:pt x="590" y="28"/>
                  </a:lnTo>
                  <a:lnTo>
                    <a:pt x="379" y="113"/>
                  </a:lnTo>
                  <a:lnTo>
                    <a:pt x="370" y="119"/>
                  </a:lnTo>
                  <a:lnTo>
                    <a:pt x="376" y="121"/>
                  </a:lnTo>
                  <a:lnTo>
                    <a:pt x="376" y="124"/>
                  </a:lnTo>
                  <a:lnTo>
                    <a:pt x="368" y="124"/>
                  </a:lnTo>
                  <a:lnTo>
                    <a:pt x="357" y="127"/>
                  </a:lnTo>
                  <a:lnTo>
                    <a:pt x="346" y="127"/>
                  </a:lnTo>
                  <a:lnTo>
                    <a:pt x="335" y="130"/>
                  </a:lnTo>
                  <a:lnTo>
                    <a:pt x="321" y="130"/>
                  </a:lnTo>
                  <a:lnTo>
                    <a:pt x="310" y="132"/>
                  </a:lnTo>
                  <a:lnTo>
                    <a:pt x="299" y="135"/>
                  </a:lnTo>
                  <a:lnTo>
                    <a:pt x="291" y="135"/>
                  </a:lnTo>
                  <a:lnTo>
                    <a:pt x="272" y="146"/>
                  </a:lnTo>
                  <a:lnTo>
                    <a:pt x="258" y="157"/>
                  </a:lnTo>
                  <a:lnTo>
                    <a:pt x="247" y="171"/>
                  </a:lnTo>
                  <a:lnTo>
                    <a:pt x="239" y="187"/>
                  </a:lnTo>
                  <a:lnTo>
                    <a:pt x="230" y="201"/>
                  </a:lnTo>
                  <a:lnTo>
                    <a:pt x="228" y="215"/>
                  </a:lnTo>
                  <a:lnTo>
                    <a:pt x="225" y="223"/>
                  </a:lnTo>
                  <a:lnTo>
                    <a:pt x="222" y="226"/>
                  </a:lnTo>
                  <a:lnTo>
                    <a:pt x="225" y="226"/>
                  </a:lnTo>
                  <a:lnTo>
                    <a:pt x="225" y="229"/>
                  </a:lnTo>
                  <a:lnTo>
                    <a:pt x="217" y="234"/>
                  </a:lnTo>
                  <a:lnTo>
                    <a:pt x="214" y="234"/>
                  </a:lnTo>
                  <a:lnTo>
                    <a:pt x="214" y="237"/>
                  </a:lnTo>
                  <a:lnTo>
                    <a:pt x="214" y="240"/>
                  </a:lnTo>
                  <a:lnTo>
                    <a:pt x="211" y="243"/>
                  </a:lnTo>
                  <a:lnTo>
                    <a:pt x="186" y="474"/>
                  </a:lnTo>
                  <a:lnTo>
                    <a:pt x="184" y="480"/>
                  </a:lnTo>
                  <a:lnTo>
                    <a:pt x="175" y="485"/>
                  </a:lnTo>
                  <a:lnTo>
                    <a:pt x="167" y="493"/>
                  </a:lnTo>
                  <a:lnTo>
                    <a:pt x="156" y="502"/>
                  </a:lnTo>
                  <a:lnTo>
                    <a:pt x="145" y="507"/>
                  </a:lnTo>
                  <a:lnTo>
                    <a:pt x="132" y="513"/>
                  </a:lnTo>
                  <a:lnTo>
                    <a:pt x="115" y="515"/>
                  </a:lnTo>
                  <a:lnTo>
                    <a:pt x="101" y="515"/>
                  </a:lnTo>
                  <a:lnTo>
                    <a:pt x="88" y="515"/>
                  </a:lnTo>
                  <a:lnTo>
                    <a:pt x="74" y="515"/>
                  </a:lnTo>
                  <a:lnTo>
                    <a:pt x="60" y="515"/>
                  </a:lnTo>
                  <a:lnTo>
                    <a:pt x="46" y="518"/>
                  </a:lnTo>
                  <a:lnTo>
                    <a:pt x="33" y="521"/>
                  </a:lnTo>
                  <a:lnTo>
                    <a:pt x="22" y="524"/>
                  </a:lnTo>
                  <a:lnTo>
                    <a:pt x="11" y="532"/>
                  </a:lnTo>
                  <a:lnTo>
                    <a:pt x="5" y="540"/>
                  </a:lnTo>
                  <a:lnTo>
                    <a:pt x="2" y="543"/>
                  </a:lnTo>
                  <a:lnTo>
                    <a:pt x="0" y="548"/>
                  </a:lnTo>
                  <a:lnTo>
                    <a:pt x="0" y="554"/>
                  </a:lnTo>
                  <a:lnTo>
                    <a:pt x="0" y="562"/>
                  </a:lnTo>
                  <a:lnTo>
                    <a:pt x="2" y="568"/>
                  </a:lnTo>
                  <a:lnTo>
                    <a:pt x="5" y="573"/>
                  </a:lnTo>
                  <a:lnTo>
                    <a:pt x="8" y="582"/>
                  </a:lnTo>
                  <a:lnTo>
                    <a:pt x="11" y="587"/>
                  </a:lnTo>
                  <a:lnTo>
                    <a:pt x="19" y="598"/>
                  </a:lnTo>
                  <a:lnTo>
                    <a:pt x="27" y="606"/>
                  </a:lnTo>
                  <a:lnTo>
                    <a:pt x="38" y="615"/>
                  </a:lnTo>
                  <a:lnTo>
                    <a:pt x="49" y="620"/>
                  </a:lnTo>
                  <a:lnTo>
                    <a:pt x="74" y="628"/>
                  </a:lnTo>
                  <a:lnTo>
                    <a:pt x="99" y="631"/>
                  </a:lnTo>
                  <a:lnTo>
                    <a:pt x="123" y="634"/>
                  </a:lnTo>
                  <a:lnTo>
                    <a:pt x="143" y="631"/>
                  </a:lnTo>
                  <a:lnTo>
                    <a:pt x="159" y="631"/>
                  </a:lnTo>
                  <a:lnTo>
                    <a:pt x="170" y="628"/>
                  </a:lnTo>
                  <a:lnTo>
                    <a:pt x="167" y="648"/>
                  </a:lnTo>
                  <a:lnTo>
                    <a:pt x="167" y="650"/>
                  </a:lnTo>
                  <a:lnTo>
                    <a:pt x="170" y="653"/>
                  </a:lnTo>
                  <a:lnTo>
                    <a:pt x="200" y="670"/>
                  </a:lnTo>
                  <a:lnTo>
                    <a:pt x="222" y="692"/>
                  </a:lnTo>
                  <a:lnTo>
                    <a:pt x="225" y="694"/>
                  </a:lnTo>
                  <a:lnTo>
                    <a:pt x="233" y="703"/>
                  </a:lnTo>
                  <a:lnTo>
                    <a:pt x="244" y="711"/>
                  </a:lnTo>
                  <a:lnTo>
                    <a:pt x="252" y="722"/>
                  </a:lnTo>
                  <a:lnTo>
                    <a:pt x="263" y="730"/>
                  </a:lnTo>
                  <a:lnTo>
                    <a:pt x="272" y="739"/>
                  </a:lnTo>
                  <a:lnTo>
                    <a:pt x="280" y="747"/>
                  </a:lnTo>
                  <a:lnTo>
                    <a:pt x="285" y="752"/>
                  </a:lnTo>
                  <a:lnTo>
                    <a:pt x="288" y="758"/>
                  </a:lnTo>
                  <a:lnTo>
                    <a:pt x="288" y="761"/>
                  </a:lnTo>
                  <a:lnTo>
                    <a:pt x="291" y="761"/>
                  </a:lnTo>
                  <a:lnTo>
                    <a:pt x="294" y="761"/>
                  </a:lnTo>
                  <a:lnTo>
                    <a:pt x="296" y="758"/>
                  </a:lnTo>
                  <a:lnTo>
                    <a:pt x="337" y="739"/>
                  </a:lnTo>
                  <a:lnTo>
                    <a:pt x="406" y="708"/>
                  </a:lnTo>
                  <a:lnTo>
                    <a:pt x="497" y="667"/>
                  </a:lnTo>
                  <a:lnTo>
                    <a:pt x="593" y="620"/>
                  </a:lnTo>
                  <a:lnTo>
                    <a:pt x="689" y="576"/>
                  </a:lnTo>
                  <a:lnTo>
                    <a:pt x="771" y="537"/>
                  </a:lnTo>
                  <a:lnTo>
                    <a:pt x="829" y="507"/>
                  </a:lnTo>
                  <a:lnTo>
                    <a:pt x="856" y="493"/>
                  </a:lnTo>
                  <a:lnTo>
                    <a:pt x="856" y="491"/>
                  </a:lnTo>
                  <a:close/>
                  <a:moveTo>
                    <a:pt x="291" y="697"/>
                  </a:moveTo>
                  <a:lnTo>
                    <a:pt x="291" y="675"/>
                  </a:lnTo>
                  <a:lnTo>
                    <a:pt x="288" y="631"/>
                  </a:lnTo>
                  <a:lnTo>
                    <a:pt x="283" y="573"/>
                  </a:lnTo>
                  <a:lnTo>
                    <a:pt x="277" y="507"/>
                  </a:lnTo>
                  <a:lnTo>
                    <a:pt x="269" y="438"/>
                  </a:lnTo>
                  <a:lnTo>
                    <a:pt x="263" y="375"/>
                  </a:lnTo>
                  <a:lnTo>
                    <a:pt x="258" y="325"/>
                  </a:lnTo>
                  <a:lnTo>
                    <a:pt x="252" y="289"/>
                  </a:lnTo>
                  <a:lnTo>
                    <a:pt x="255" y="300"/>
                  </a:lnTo>
                  <a:lnTo>
                    <a:pt x="258" y="311"/>
                  </a:lnTo>
                  <a:lnTo>
                    <a:pt x="261" y="325"/>
                  </a:lnTo>
                  <a:lnTo>
                    <a:pt x="263" y="339"/>
                  </a:lnTo>
                  <a:lnTo>
                    <a:pt x="266" y="353"/>
                  </a:lnTo>
                  <a:lnTo>
                    <a:pt x="269" y="367"/>
                  </a:lnTo>
                  <a:lnTo>
                    <a:pt x="272" y="380"/>
                  </a:lnTo>
                  <a:lnTo>
                    <a:pt x="274" y="394"/>
                  </a:lnTo>
                  <a:lnTo>
                    <a:pt x="277" y="413"/>
                  </a:lnTo>
                  <a:lnTo>
                    <a:pt x="280" y="438"/>
                  </a:lnTo>
                  <a:lnTo>
                    <a:pt x="283" y="466"/>
                  </a:lnTo>
                  <a:lnTo>
                    <a:pt x="283" y="491"/>
                  </a:lnTo>
                  <a:lnTo>
                    <a:pt x="285" y="515"/>
                  </a:lnTo>
                  <a:lnTo>
                    <a:pt x="285" y="535"/>
                  </a:lnTo>
                  <a:lnTo>
                    <a:pt x="288" y="548"/>
                  </a:lnTo>
                  <a:lnTo>
                    <a:pt x="288" y="554"/>
                  </a:lnTo>
                  <a:lnTo>
                    <a:pt x="288" y="559"/>
                  </a:lnTo>
                  <a:lnTo>
                    <a:pt x="294" y="557"/>
                  </a:lnTo>
                  <a:lnTo>
                    <a:pt x="560" y="433"/>
                  </a:lnTo>
                  <a:lnTo>
                    <a:pt x="568" y="457"/>
                  </a:lnTo>
                  <a:lnTo>
                    <a:pt x="571" y="463"/>
                  </a:lnTo>
                  <a:lnTo>
                    <a:pt x="574" y="460"/>
                  </a:lnTo>
                  <a:lnTo>
                    <a:pt x="618" y="446"/>
                  </a:lnTo>
                  <a:lnTo>
                    <a:pt x="620" y="444"/>
                  </a:lnTo>
                  <a:lnTo>
                    <a:pt x="620" y="441"/>
                  </a:lnTo>
                  <a:lnTo>
                    <a:pt x="620" y="405"/>
                  </a:lnTo>
                  <a:lnTo>
                    <a:pt x="840" y="300"/>
                  </a:lnTo>
                  <a:lnTo>
                    <a:pt x="840" y="328"/>
                  </a:lnTo>
                  <a:lnTo>
                    <a:pt x="843" y="356"/>
                  </a:lnTo>
                  <a:lnTo>
                    <a:pt x="843" y="383"/>
                  </a:lnTo>
                  <a:lnTo>
                    <a:pt x="845" y="411"/>
                  </a:lnTo>
                  <a:lnTo>
                    <a:pt x="845" y="438"/>
                  </a:lnTo>
                  <a:lnTo>
                    <a:pt x="845" y="460"/>
                  </a:lnTo>
                  <a:lnTo>
                    <a:pt x="845" y="477"/>
                  </a:lnTo>
                  <a:lnTo>
                    <a:pt x="848" y="488"/>
                  </a:lnTo>
                  <a:lnTo>
                    <a:pt x="826" y="499"/>
                  </a:lnTo>
                  <a:lnTo>
                    <a:pt x="780" y="521"/>
                  </a:lnTo>
                  <a:lnTo>
                    <a:pt x="719" y="551"/>
                  </a:lnTo>
                  <a:lnTo>
                    <a:pt x="642" y="587"/>
                  </a:lnTo>
                  <a:lnTo>
                    <a:pt x="557" y="628"/>
                  </a:lnTo>
                  <a:lnTo>
                    <a:pt x="467" y="670"/>
                  </a:lnTo>
                  <a:lnTo>
                    <a:pt x="379" y="711"/>
                  </a:lnTo>
                  <a:lnTo>
                    <a:pt x="296" y="750"/>
                  </a:lnTo>
                  <a:lnTo>
                    <a:pt x="294" y="744"/>
                  </a:lnTo>
                  <a:lnTo>
                    <a:pt x="294" y="739"/>
                  </a:lnTo>
                  <a:lnTo>
                    <a:pt x="294" y="733"/>
                  </a:lnTo>
                  <a:lnTo>
                    <a:pt x="291" y="725"/>
                  </a:lnTo>
                  <a:lnTo>
                    <a:pt x="291" y="719"/>
                  </a:lnTo>
                  <a:lnTo>
                    <a:pt x="291" y="711"/>
                  </a:lnTo>
                  <a:lnTo>
                    <a:pt x="291" y="703"/>
                  </a:lnTo>
                  <a:lnTo>
                    <a:pt x="291" y="697"/>
                  </a:lnTo>
                  <a:close/>
                  <a:moveTo>
                    <a:pt x="175" y="587"/>
                  </a:moveTo>
                  <a:lnTo>
                    <a:pt x="159" y="587"/>
                  </a:lnTo>
                  <a:lnTo>
                    <a:pt x="137" y="587"/>
                  </a:lnTo>
                  <a:lnTo>
                    <a:pt x="115" y="587"/>
                  </a:lnTo>
                  <a:lnTo>
                    <a:pt x="93" y="584"/>
                  </a:lnTo>
                  <a:lnTo>
                    <a:pt x="71" y="582"/>
                  </a:lnTo>
                  <a:lnTo>
                    <a:pt x="55" y="576"/>
                  </a:lnTo>
                  <a:lnTo>
                    <a:pt x="41" y="570"/>
                  </a:lnTo>
                  <a:lnTo>
                    <a:pt x="33" y="565"/>
                  </a:lnTo>
                  <a:lnTo>
                    <a:pt x="33" y="562"/>
                  </a:lnTo>
                  <a:lnTo>
                    <a:pt x="30" y="562"/>
                  </a:lnTo>
                  <a:lnTo>
                    <a:pt x="30" y="559"/>
                  </a:lnTo>
                  <a:lnTo>
                    <a:pt x="30" y="557"/>
                  </a:lnTo>
                  <a:lnTo>
                    <a:pt x="33" y="557"/>
                  </a:lnTo>
                  <a:lnTo>
                    <a:pt x="33" y="554"/>
                  </a:lnTo>
                  <a:lnTo>
                    <a:pt x="38" y="546"/>
                  </a:lnTo>
                  <a:lnTo>
                    <a:pt x="46" y="540"/>
                  </a:lnTo>
                  <a:lnTo>
                    <a:pt x="52" y="537"/>
                  </a:lnTo>
                  <a:lnTo>
                    <a:pt x="60" y="537"/>
                  </a:lnTo>
                  <a:lnTo>
                    <a:pt x="68" y="537"/>
                  </a:lnTo>
                  <a:lnTo>
                    <a:pt x="77" y="540"/>
                  </a:lnTo>
                  <a:lnTo>
                    <a:pt x="85" y="543"/>
                  </a:lnTo>
                  <a:lnTo>
                    <a:pt x="93" y="548"/>
                  </a:lnTo>
                  <a:lnTo>
                    <a:pt x="99" y="548"/>
                  </a:lnTo>
                  <a:lnTo>
                    <a:pt x="104" y="551"/>
                  </a:lnTo>
                  <a:lnTo>
                    <a:pt x="110" y="554"/>
                  </a:lnTo>
                  <a:lnTo>
                    <a:pt x="115" y="557"/>
                  </a:lnTo>
                  <a:lnTo>
                    <a:pt x="121" y="557"/>
                  </a:lnTo>
                  <a:lnTo>
                    <a:pt x="126" y="557"/>
                  </a:lnTo>
                  <a:lnTo>
                    <a:pt x="129" y="559"/>
                  </a:lnTo>
                  <a:lnTo>
                    <a:pt x="134" y="557"/>
                  </a:lnTo>
                  <a:lnTo>
                    <a:pt x="143" y="557"/>
                  </a:lnTo>
                  <a:lnTo>
                    <a:pt x="151" y="554"/>
                  </a:lnTo>
                  <a:lnTo>
                    <a:pt x="156" y="554"/>
                  </a:lnTo>
                  <a:lnTo>
                    <a:pt x="162" y="551"/>
                  </a:lnTo>
                  <a:lnTo>
                    <a:pt x="167" y="548"/>
                  </a:lnTo>
                  <a:lnTo>
                    <a:pt x="173" y="546"/>
                  </a:lnTo>
                  <a:lnTo>
                    <a:pt x="175" y="543"/>
                  </a:lnTo>
                  <a:lnTo>
                    <a:pt x="181" y="540"/>
                  </a:lnTo>
                  <a:lnTo>
                    <a:pt x="175" y="587"/>
                  </a:lnTo>
                  <a:close/>
                  <a:moveTo>
                    <a:pt x="195" y="477"/>
                  </a:moveTo>
                  <a:lnTo>
                    <a:pt x="197" y="477"/>
                  </a:lnTo>
                  <a:lnTo>
                    <a:pt x="197" y="474"/>
                  </a:lnTo>
                  <a:lnTo>
                    <a:pt x="219" y="276"/>
                  </a:lnTo>
                  <a:lnTo>
                    <a:pt x="219" y="278"/>
                  </a:lnTo>
                  <a:lnTo>
                    <a:pt x="222" y="281"/>
                  </a:lnTo>
                  <a:lnTo>
                    <a:pt x="222" y="284"/>
                  </a:lnTo>
                  <a:lnTo>
                    <a:pt x="222" y="287"/>
                  </a:lnTo>
                  <a:lnTo>
                    <a:pt x="225" y="287"/>
                  </a:lnTo>
                  <a:lnTo>
                    <a:pt x="200" y="659"/>
                  </a:lnTo>
                  <a:lnTo>
                    <a:pt x="178" y="648"/>
                  </a:lnTo>
                  <a:lnTo>
                    <a:pt x="195" y="477"/>
                  </a:lnTo>
                  <a:close/>
                  <a:moveTo>
                    <a:pt x="222" y="427"/>
                  </a:moveTo>
                  <a:lnTo>
                    <a:pt x="222" y="681"/>
                  </a:lnTo>
                  <a:lnTo>
                    <a:pt x="208" y="664"/>
                  </a:lnTo>
                  <a:lnTo>
                    <a:pt x="222" y="427"/>
                  </a:lnTo>
                  <a:close/>
                  <a:moveTo>
                    <a:pt x="230" y="281"/>
                  </a:moveTo>
                  <a:lnTo>
                    <a:pt x="230" y="278"/>
                  </a:lnTo>
                  <a:lnTo>
                    <a:pt x="228" y="276"/>
                  </a:lnTo>
                  <a:lnTo>
                    <a:pt x="228" y="273"/>
                  </a:lnTo>
                  <a:lnTo>
                    <a:pt x="225" y="270"/>
                  </a:lnTo>
                  <a:lnTo>
                    <a:pt x="225" y="267"/>
                  </a:lnTo>
                  <a:lnTo>
                    <a:pt x="222" y="265"/>
                  </a:lnTo>
                  <a:lnTo>
                    <a:pt x="219" y="267"/>
                  </a:lnTo>
                  <a:lnTo>
                    <a:pt x="222" y="248"/>
                  </a:lnTo>
                  <a:lnTo>
                    <a:pt x="252" y="265"/>
                  </a:lnTo>
                  <a:lnTo>
                    <a:pt x="247" y="265"/>
                  </a:lnTo>
                  <a:lnTo>
                    <a:pt x="247" y="267"/>
                  </a:lnTo>
                  <a:lnTo>
                    <a:pt x="250" y="270"/>
                  </a:lnTo>
                  <a:lnTo>
                    <a:pt x="250" y="273"/>
                  </a:lnTo>
                  <a:lnTo>
                    <a:pt x="250" y="276"/>
                  </a:lnTo>
                  <a:lnTo>
                    <a:pt x="244" y="276"/>
                  </a:lnTo>
                  <a:lnTo>
                    <a:pt x="241" y="273"/>
                  </a:lnTo>
                  <a:lnTo>
                    <a:pt x="239" y="276"/>
                  </a:lnTo>
                  <a:lnTo>
                    <a:pt x="236" y="276"/>
                  </a:lnTo>
                  <a:lnTo>
                    <a:pt x="236" y="278"/>
                  </a:lnTo>
                  <a:lnTo>
                    <a:pt x="233" y="278"/>
                  </a:lnTo>
                  <a:lnTo>
                    <a:pt x="233" y="281"/>
                  </a:lnTo>
                  <a:lnTo>
                    <a:pt x="230" y="281"/>
                  </a:lnTo>
                  <a:close/>
                  <a:moveTo>
                    <a:pt x="640" y="69"/>
                  </a:moveTo>
                  <a:lnTo>
                    <a:pt x="431" y="154"/>
                  </a:lnTo>
                  <a:lnTo>
                    <a:pt x="431" y="146"/>
                  </a:lnTo>
                  <a:lnTo>
                    <a:pt x="640" y="63"/>
                  </a:lnTo>
                  <a:lnTo>
                    <a:pt x="640" y="69"/>
                  </a:lnTo>
                  <a:close/>
                  <a:moveTo>
                    <a:pt x="258" y="256"/>
                  </a:moveTo>
                  <a:lnTo>
                    <a:pt x="230" y="243"/>
                  </a:lnTo>
                  <a:lnTo>
                    <a:pt x="376" y="160"/>
                  </a:lnTo>
                  <a:lnTo>
                    <a:pt x="406" y="171"/>
                  </a:lnTo>
                  <a:lnTo>
                    <a:pt x="414" y="176"/>
                  </a:lnTo>
                  <a:lnTo>
                    <a:pt x="258" y="256"/>
                  </a:lnTo>
                  <a:close/>
                  <a:moveTo>
                    <a:pt x="387" y="127"/>
                  </a:moveTo>
                  <a:lnTo>
                    <a:pt x="390" y="130"/>
                  </a:lnTo>
                  <a:lnTo>
                    <a:pt x="390" y="141"/>
                  </a:lnTo>
                  <a:lnTo>
                    <a:pt x="387" y="152"/>
                  </a:lnTo>
                  <a:lnTo>
                    <a:pt x="381" y="152"/>
                  </a:lnTo>
                  <a:lnTo>
                    <a:pt x="387" y="130"/>
                  </a:lnTo>
                  <a:lnTo>
                    <a:pt x="387" y="127"/>
                  </a:lnTo>
                  <a:close/>
                  <a:moveTo>
                    <a:pt x="420" y="168"/>
                  </a:moveTo>
                  <a:lnTo>
                    <a:pt x="414" y="165"/>
                  </a:lnTo>
                  <a:lnTo>
                    <a:pt x="420" y="143"/>
                  </a:lnTo>
                  <a:lnTo>
                    <a:pt x="423" y="146"/>
                  </a:lnTo>
                  <a:lnTo>
                    <a:pt x="420" y="168"/>
                  </a:lnTo>
                  <a:close/>
                  <a:moveTo>
                    <a:pt x="406" y="160"/>
                  </a:moveTo>
                  <a:lnTo>
                    <a:pt x="395" y="157"/>
                  </a:lnTo>
                  <a:lnTo>
                    <a:pt x="398" y="149"/>
                  </a:lnTo>
                  <a:lnTo>
                    <a:pt x="406" y="154"/>
                  </a:lnTo>
                  <a:lnTo>
                    <a:pt x="406" y="160"/>
                  </a:lnTo>
                  <a:close/>
                  <a:moveTo>
                    <a:pt x="409" y="146"/>
                  </a:moveTo>
                  <a:lnTo>
                    <a:pt x="398" y="138"/>
                  </a:lnTo>
                  <a:lnTo>
                    <a:pt x="398" y="132"/>
                  </a:lnTo>
                  <a:lnTo>
                    <a:pt x="412" y="141"/>
                  </a:lnTo>
                  <a:lnTo>
                    <a:pt x="409" y="146"/>
                  </a:lnTo>
                  <a:close/>
                  <a:moveTo>
                    <a:pt x="239" y="223"/>
                  </a:moveTo>
                  <a:lnTo>
                    <a:pt x="241" y="218"/>
                  </a:lnTo>
                  <a:lnTo>
                    <a:pt x="244" y="209"/>
                  </a:lnTo>
                  <a:lnTo>
                    <a:pt x="247" y="204"/>
                  </a:lnTo>
                  <a:lnTo>
                    <a:pt x="250" y="198"/>
                  </a:lnTo>
                  <a:lnTo>
                    <a:pt x="255" y="193"/>
                  </a:lnTo>
                  <a:lnTo>
                    <a:pt x="261" y="187"/>
                  </a:lnTo>
                  <a:lnTo>
                    <a:pt x="266" y="182"/>
                  </a:lnTo>
                  <a:lnTo>
                    <a:pt x="272" y="179"/>
                  </a:lnTo>
                  <a:lnTo>
                    <a:pt x="280" y="176"/>
                  </a:lnTo>
                  <a:lnTo>
                    <a:pt x="288" y="174"/>
                  </a:lnTo>
                  <a:lnTo>
                    <a:pt x="299" y="171"/>
                  </a:lnTo>
                  <a:lnTo>
                    <a:pt x="310" y="168"/>
                  </a:lnTo>
                  <a:lnTo>
                    <a:pt x="321" y="165"/>
                  </a:lnTo>
                  <a:lnTo>
                    <a:pt x="332" y="163"/>
                  </a:lnTo>
                  <a:lnTo>
                    <a:pt x="343" y="163"/>
                  </a:lnTo>
                  <a:lnTo>
                    <a:pt x="354" y="163"/>
                  </a:lnTo>
                  <a:lnTo>
                    <a:pt x="239" y="223"/>
                  </a:lnTo>
                  <a:close/>
                  <a:moveTo>
                    <a:pt x="609" y="375"/>
                  </a:moveTo>
                  <a:lnTo>
                    <a:pt x="557" y="397"/>
                  </a:lnTo>
                  <a:lnTo>
                    <a:pt x="541" y="361"/>
                  </a:lnTo>
                  <a:lnTo>
                    <a:pt x="552" y="350"/>
                  </a:lnTo>
                  <a:lnTo>
                    <a:pt x="563" y="342"/>
                  </a:lnTo>
                  <a:lnTo>
                    <a:pt x="576" y="336"/>
                  </a:lnTo>
                  <a:lnTo>
                    <a:pt x="585" y="333"/>
                  </a:lnTo>
                  <a:lnTo>
                    <a:pt x="596" y="331"/>
                  </a:lnTo>
                  <a:lnTo>
                    <a:pt x="604" y="331"/>
                  </a:lnTo>
                  <a:lnTo>
                    <a:pt x="612" y="328"/>
                  </a:lnTo>
                  <a:lnTo>
                    <a:pt x="618" y="328"/>
                  </a:lnTo>
                  <a:lnTo>
                    <a:pt x="609" y="375"/>
                  </a:lnTo>
                  <a:close/>
                  <a:moveTo>
                    <a:pt x="609" y="386"/>
                  </a:moveTo>
                  <a:lnTo>
                    <a:pt x="612" y="438"/>
                  </a:lnTo>
                  <a:lnTo>
                    <a:pt x="576" y="452"/>
                  </a:lnTo>
                  <a:lnTo>
                    <a:pt x="560" y="405"/>
                  </a:lnTo>
                  <a:lnTo>
                    <a:pt x="609" y="386"/>
                  </a:lnTo>
                  <a:close/>
                  <a:moveTo>
                    <a:pt x="788" y="28"/>
                  </a:moveTo>
                  <a:lnTo>
                    <a:pt x="653" y="85"/>
                  </a:lnTo>
                  <a:lnTo>
                    <a:pt x="656" y="94"/>
                  </a:lnTo>
                  <a:lnTo>
                    <a:pt x="799" y="33"/>
                  </a:lnTo>
                  <a:lnTo>
                    <a:pt x="799" y="39"/>
                  </a:lnTo>
                  <a:lnTo>
                    <a:pt x="802" y="47"/>
                  </a:lnTo>
                  <a:lnTo>
                    <a:pt x="807" y="55"/>
                  </a:lnTo>
                  <a:lnTo>
                    <a:pt x="810" y="66"/>
                  </a:lnTo>
                  <a:lnTo>
                    <a:pt x="815" y="74"/>
                  </a:lnTo>
                  <a:lnTo>
                    <a:pt x="818" y="88"/>
                  </a:lnTo>
                  <a:lnTo>
                    <a:pt x="823" y="99"/>
                  </a:lnTo>
                  <a:lnTo>
                    <a:pt x="826" y="110"/>
                  </a:lnTo>
                  <a:lnTo>
                    <a:pt x="832" y="121"/>
                  </a:lnTo>
                  <a:lnTo>
                    <a:pt x="834" y="138"/>
                  </a:lnTo>
                  <a:lnTo>
                    <a:pt x="834" y="157"/>
                  </a:lnTo>
                  <a:lnTo>
                    <a:pt x="837" y="176"/>
                  </a:lnTo>
                  <a:lnTo>
                    <a:pt x="840" y="198"/>
                  </a:lnTo>
                  <a:lnTo>
                    <a:pt x="840" y="220"/>
                  </a:lnTo>
                  <a:lnTo>
                    <a:pt x="840" y="243"/>
                  </a:lnTo>
                  <a:lnTo>
                    <a:pt x="843" y="259"/>
                  </a:lnTo>
                  <a:lnTo>
                    <a:pt x="840" y="259"/>
                  </a:lnTo>
                  <a:lnTo>
                    <a:pt x="840" y="262"/>
                  </a:lnTo>
                  <a:lnTo>
                    <a:pt x="840" y="265"/>
                  </a:lnTo>
                  <a:lnTo>
                    <a:pt x="840" y="267"/>
                  </a:lnTo>
                  <a:lnTo>
                    <a:pt x="840" y="273"/>
                  </a:lnTo>
                  <a:lnTo>
                    <a:pt x="840" y="276"/>
                  </a:lnTo>
                  <a:lnTo>
                    <a:pt x="840" y="281"/>
                  </a:lnTo>
                  <a:lnTo>
                    <a:pt x="840" y="287"/>
                  </a:lnTo>
                  <a:lnTo>
                    <a:pt x="840" y="292"/>
                  </a:lnTo>
                  <a:lnTo>
                    <a:pt x="620" y="394"/>
                  </a:lnTo>
                  <a:lnTo>
                    <a:pt x="618" y="380"/>
                  </a:lnTo>
                  <a:lnTo>
                    <a:pt x="626" y="325"/>
                  </a:lnTo>
                  <a:lnTo>
                    <a:pt x="626" y="322"/>
                  </a:lnTo>
                  <a:lnTo>
                    <a:pt x="623" y="320"/>
                  </a:lnTo>
                  <a:lnTo>
                    <a:pt x="620" y="320"/>
                  </a:lnTo>
                  <a:lnTo>
                    <a:pt x="612" y="320"/>
                  </a:lnTo>
                  <a:lnTo>
                    <a:pt x="604" y="320"/>
                  </a:lnTo>
                  <a:lnTo>
                    <a:pt x="593" y="322"/>
                  </a:lnTo>
                  <a:lnTo>
                    <a:pt x="579" y="325"/>
                  </a:lnTo>
                  <a:lnTo>
                    <a:pt x="563" y="333"/>
                  </a:lnTo>
                  <a:lnTo>
                    <a:pt x="549" y="344"/>
                  </a:lnTo>
                  <a:lnTo>
                    <a:pt x="532" y="358"/>
                  </a:lnTo>
                  <a:lnTo>
                    <a:pt x="530" y="361"/>
                  </a:lnTo>
                  <a:lnTo>
                    <a:pt x="532" y="364"/>
                  </a:lnTo>
                  <a:lnTo>
                    <a:pt x="552" y="402"/>
                  </a:lnTo>
                  <a:lnTo>
                    <a:pt x="557" y="424"/>
                  </a:lnTo>
                  <a:lnTo>
                    <a:pt x="296" y="546"/>
                  </a:lnTo>
                  <a:lnTo>
                    <a:pt x="296" y="535"/>
                  </a:lnTo>
                  <a:lnTo>
                    <a:pt x="294" y="518"/>
                  </a:lnTo>
                  <a:lnTo>
                    <a:pt x="294" y="496"/>
                  </a:lnTo>
                  <a:lnTo>
                    <a:pt x="291" y="474"/>
                  </a:lnTo>
                  <a:lnTo>
                    <a:pt x="291" y="452"/>
                  </a:lnTo>
                  <a:lnTo>
                    <a:pt x="288" y="430"/>
                  </a:lnTo>
                  <a:lnTo>
                    <a:pt x="285" y="411"/>
                  </a:lnTo>
                  <a:lnTo>
                    <a:pt x="283" y="391"/>
                  </a:lnTo>
                  <a:lnTo>
                    <a:pt x="280" y="375"/>
                  </a:lnTo>
                  <a:lnTo>
                    <a:pt x="274" y="356"/>
                  </a:lnTo>
                  <a:lnTo>
                    <a:pt x="272" y="336"/>
                  </a:lnTo>
                  <a:lnTo>
                    <a:pt x="269" y="317"/>
                  </a:lnTo>
                  <a:lnTo>
                    <a:pt x="263" y="300"/>
                  </a:lnTo>
                  <a:lnTo>
                    <a:pt x="261" y="287"/>
                  </a:lnTo>
                  <a:lnTo>
                    <a:pt x="258" y="276"/>
                  </a:lnTo>
                  <a:lnTo>
                    <a:pt x="258" y="267"/>
                  </a:lnTo>
                  <a:lnTo>
                    <a:pt x="261" y="267"/>
                  </a:lnTo>
                  <a:lnTo>
                    <a:pt x="423" y="185"/>
                  </a:lnTo>
                  <a:lnTo>
                    <a:pt x="428" y="174"/>
                  </a:lnTo>
                  <a:lnTo>
                    <a:pt x="428" y="165"/>
                  </a:lnTo>
                  <a:lnTo>
                    <a:pt x="634" y="83"/>
                  </a:lnTo>
                  <a:lnTo>
                    <a:pt x="634" y="88"/>
                  </a:lnTo>
                  <a:lnTo>
                    <a:pt x="637" y="91"/>
                  </a:lnTo>
                  <a:lnTo>
                    <a:pt x="648" y="96"/>
                  </a:lnTo>
                  <a:lnTo>
                    <a:pt x="656" y="102"/>
                  </a:lnTo>
                  <a:lnTo>
                    <a:pt x="653" y="91"/>
                  </a:lnTo>
                  <a:lnTo>
                    <a:pt x="648" y="61"/>
                  </a:lnTo>
                  <a:lnTo>
                    <a:pt x="653" y="58"/>
                  </a:lnTo>
                  <a:lnTo>
                    <a:pt x="758" y="11"/>
                  </a:lnTo>
                  <a:lnTo>
                    <a:pt x="788" y="28"/>
                  </a:lnTo>
                  <a:close/>
                  <a:moveTo>
                    <a:pt x="631" y="55"/>
                  </a:moveTo>
                  <a:lnTo>
                    <a:pt x="428" y="138"/>
                  </a:lnTo>
                  <a:lnTo>
                    <a:pt x="392" y="119"/>
                  </a:lnTo>
                  <a:lnTo>
                    <a:pt x="590" y="36"/>
                  </a:lnTo>
                  <a:lnTo>
                    <a:pt x="631" y="55"/>
                  </a:lnTo>
                  <a:close/>
                  <a:moveTo>
                    <a:pt x="294" y="146"/>
                  </a:moveTo>
                  <a:lnTo>
                    <a:pt x="302" y="143"/>
                  </a:lnTo>
                  <a:lnTo>
                    <a:pt x="310" y="141"/>
                  </a:lnTo>
                  <a:lnTo>
                    <a:pt x="321" y="138"/>
                  </a:lnTo>
                  <a:lnTo>
                    <a:pt x="335" y="138"/>
                  </a:lnTo>
                  <a:lnTo>
                    <a:pt x="346" y="135"/>
                  </a:lnTo>
                  <a:lnTo>
                    <a:pt x="357" y="135"/>
                  </a:lnTo>
                  <a:lnTo>
                    <a:pt x="365" y="135"/>
                  </a:lnTo>
                  <a:lnTo>
                    <a:pt x="373" y="135"/>
                  </a:lnTo>
                  <a:lnTo>
                    <a:pt x="370" y="152"/>
                  </a:lnTo>
                  <a:lnTo>
                    <a:pt x="362" y="152"/>
                  </a:lnTo>
                  <a:lnTo>
                    <a:pt x="351" y="152"/>
                  </a:lnTo>
                  <a:lnTo>
                    <a:pt x="337" y="154"/>
                  </a:lnTo>
                  <a:lnTo>
                    <a:pt x="324" y="157"/>
                  </a:lnTo>
                  <a:lnTo>
                    <a:pt x="307" y="160"/>
                  </a:lnTo>
                  <a:lnTo>
                    <a:pt x="294" y="163"/>
                  </a:lnTo>
                  <a:lnTo>
                    <a:pt x="277" y="165"/>
                  </a:lnTo>
                  <a:lnTo>
                    <a:pt x="266" y="171"/>
                  </a:lnTo>
                  <a:lnTo>
                    <a:pt x="263" y="174"/>
                  </a:lnTo>
                  <a:lnTo>
                    <a:pt x="261" y="174"/>
                  </a:lnTo>
                  <a:lnTo>
                    <a:pt x="258" y="176"/>
                  </a:lnTo>
                  <a:lnTo>
                    <a:pt x="258" y="179"/>
                  </a:lnTo>
                  <a:lnTo>
                    <a:pt x="255" y="179"/>
                  </a:lnTo>
                  <a:lnTo>
                    <a:pt x="252" y="182"/>
                  </a:lnTo>
                  <a:lnTo>
                    <a:pt x="250" y="185"/>
                  </a:lnTo>
                  <a:lnTo>
                    <a:pt x="247" y="187"/>
                  </a:lnTo>
                  <a:lnTo>
                    <a:pt x="252" y="179"/>
                  </a:lnTo>
                  <a:lnTo>
                    <a:pt x="255" y="174"/>
                  </a:lnTo>
                  <a:lnTo>
                    <a:pt x="261" y="168"/>
                  </a:lnTo>
                  <a:lnTo>
                    <a:pt x="266" y="163"/>
                  </a:lnTo>
                  <a:lnTo>
                    <a:pt x="272" y="157"/>
                  </a:lnTo>
                  <a:lnTo>
                    <a:pt x="280" y="152"/>
                  </a:lnTo>
                  <a:lnTo>
                    <a:pt x="285" y="149"/>
                  </a:lnTo>
                  <a:lnTo>
                    <a:pt x="294" y="146"/>
                  </a:lnTo>
                  <a:close/>
                  <a:moveTo>
                    <a:pt x="19" y="584"/>
                  </a:moveTo>
                  <a:lnTo>
                    <a:pt x="16" y="576"/>
                  </a:lnTo>
                  <a:lnTo>
                    <a:pt x="13" y="570"/>
                  </a:lnTo>
                  <a:lnTo>
                    <a:pt x="11" y="565"/>
                  </a:lnTo>
                  <a:lnTo>
                    <a:pt x="11" y="562"/>
                  </a:lnTo>
                  <a:lnTo>
                    <a:pt x="11" y="557"/>
                  </a:lnTo>
                  <a:lnTo>
                    <a:pt x="11" y="551"/>
                  </a:lnTo>
                  <a:lnTo>
                    <a:pt x="11" y="548"/>
                  </a:lnTo>
                  <a:lnTo>
                    <a:pt x="13" y="543"/>
                  </a:lnTo>
                  <a:lnTo>
                    <a:pt x="16" y="540"/>
                  </a:lnTo>
                  <a:lnTo>
                    <a:pt x="24" y="535"/>
                  </a:lnTo>
                  <a:lnTo>
                    <a:pt x="33" y="532"/>
                  </a:lnTo>
                  <a:lnTo>
                    <a:pt x="44" y="529"/>
                  </a:lnTo>
                  <a:lnTo>
                    <a:pt x="55" y="526"/>
                  </a:lnTo>
                  <a:lnTo>
                    <a:pt x="68" y="524"/>
                  </a:lnTo>
                  <a:lnTo>
                    <a:pt x="82" y="524"/>
                  </a:lnTo>
                  <a:lnTo>
                    <a:pt x="99" y="526"/>
                  </a:lnTo>
                  <a:lnTo>
                    <a:pt x="115" y="526"/>
                  </a:lnTo>
                  <a:lnTo>
                    <a:pt x="126" y="524"/>
                  </a:lnTo>
                  <a:lnTo>
                    <a:pt x="140" y="521"/>
                  </a:lnTo>
                  <a:lnTo>
                    <a:pt x="151" y="515"/>
                  </a:lnTo>
                  <a:lnTo>
                    <a:pt x="162" y="510"/>
                  </a:lnTo>
                  <a:lnTo>
                    <a:pt x="170" y="502"/>
                  </a:lnTo>
                  <a:lnTo>
                    <a:pt x="178" y="496"/>
                  </a:lnTo>
                  <a:lnTo>
                    <a:pt x="186" y="491"/>
                  </a:lnTo>
                  <a:lnTo>
                    <a:pt x="181" y="526"/>
                  </a:lnTo>
                  <a:lnTo>
                    <a:pt x="181" y="529"/>
                  </a:lnTo>
                  <a:lnTo>
                    <a:pt x="178" y="529"/>
                  </a:lnTo>
                  <a:lnTo>
                    <a:pt x="173" y="532"/>
                  </a:lnTo>
                  <a:lnTo>
                    <a:pt x="167" y="537"/>
                  </a:lnTo>
                  <a:lnTo>
                    <a:pt x="162" y="540"/>
                  </a:lnTo>
                  <a:lnTo>
                    <a:pt x="154" y="543"/>
                  </a:lnTo>
                  <a:lnTo>
                    <a:pt x="145" y="546"/>
                  </a:lnTo>
                  <a:lnTo>
                    <a:pt x="134" y="548"/>
                  </a:lnTo>
                  <a:lnTo>
                    <a:pt x="129" y="548"/>
                  </a:lnTo>
                  <a:lnTo>
                    <a:pt x="126" y="548"/>
                  </a:lnTo>
                  <a:lnTo>
                    <a:pt x="121" y="548"/>
                  </a:lnTo>
                  <a:lnTo>
                    <a:pt x="118" y="546"/>
                  </a:lnTo>
                  <a:lnTo>
                    <a:pt x="112" y="546"/>
                  </a:lnTo>
                  <a:lnTo>
                    <a:pt x="107" y="543"/>
                  </a:lnTo>
                  <a:lnTo>
                    <a:pt x="101" y="540"/>
                  </a:lnTo>
                  <a:lnTo>
                    <a:pt x="99" y="540"/>
                  </a:lnTo>
                  <a:lnTo>
                    <a:pt x="88" y="535"/>
                  </a:lnTo>
                  <a:lnTo>
                    <a:pt x="79" y="532"/>
                  </a:lnTo>
                  <a:lnTo>
                    <a:pt x="68" y="529"/>
                  </a:lnTo>
                  <a:lnTo>
                    <a:pt x="60" y="526"/>
                  </a:lnTo>
                  <a:lnTo>
                    <a:pt x="49" y="529"/>
                  </a:lnTo>
                  <a:lnTo>
                    <a:pt x="41" y="532"/>
                  </a:lnTo>
                  <a:lnTo>
                    <a:pt x="33" y="537"/>
                  </a:lnTo>
                  <a:lnTo>
                    <a:pt x="24" y="548"/>
                  </a:lnTo>
                  <a:lnTo>
                    <a:pt x="24" y="551"/>
                  </a:lnTo>
                  <a:lnTo>
                    <a:pt x="22" y="554"/>
                  </a:lnTo>
                  <a:lnTo>
                    <a:pt x="22" y="557"/>
                  </a:lnTo>
                  <a:lnTo>
                    <a:pt x="22" y="559"/>
                  </a:lnTo>
                  <a:lnTo>
                    <a:pt x="22" y="562"/>
                  </a:lnTo>
                  <a:lnTo>
                    <a:pt x="22" y="565"/>
                  </a:lnTo>
                  <a:lnTo>
                    <a:pt x="22" y="568"/>
                  </a:lnTo>
                  <a:lnTo>
                    <a:pt x="24" y="568"/>
                  </a:lnTo>
                  <a:lnTo>
                    <a:pt x="35" y="579"/>
                  </a:lnTo>
                  <a:lnTo>
                    <a:pt x="52" y="584"/>
                  </a:lnTo>
                  <a:lnTo>
                    <a:pt x="71" y="590"/>
                  </a:lnTo>
                  <a:lnTo>
                    <a:pt x="96" y="593"/>
                  </a:lnTo>
                  <a:lnTo>
                    <a:pt x="121" y="595"/>
                  </a:lnTo>
                  <a:lnTo>
                    <a:pt x="143" y="598"/>
                  </a:lnTo>
                  <a:lnTo>
                    <a:pt x="162" y="598"/>
                  </a:lnTo>
                  <a:lnTo>
                    <a:pt x="173" y="598"/>
                  </a:lnTo>
                  <a:lnTo>
                    <a:pt x="170" y="623"/>
                  </a:lnTo>
                  <a:lnTo>
                    <a:pt x="170" y="620"/>
                  </a:lnTo>
                  <a:lnTo>
                    <a:pt x="164" y="620"/>
                  </a:lnTo>
                  <a:lnTo>
                    <a:pt x="151" y="623"/>
                  </a:lnTo>
                  <a:lnTo>
                    <a:pt x="132" y="623"/>
                  </a:lnTo>
                  <a:lnTo>
                    <a:pt x="107" y="623"/>
                  </a:lnTo>
                  <a:lnTo>
                    <a:pt x="82" y="620"/>
                  </a:lnTo>
                  <a:lnTo>
                    <a:pt x="57" y="612"/>
                  </a:lnTo>
                  <a:lnTo>
                    <a:pt x="46" y="606"/>
                  </a:lnTo>
                  <a:lnTo>
                    <a:pt x="35" y="601"/>
                  </a:lnTo>
                  <a:lnTo>
                    <a:pt x="27" y="593"/>
                  </a:lnTo>
                  <a:lnTo>
                    <a:pt x="19" y="584"/>
                  </a:lnTo>
                  <a:close/>
                  <a:moveTo>
                    <a:pt x="233" y="689"/>
                  </a:moveTo>
                  <a:lnTo>
                    <a:pt x="233" y="289"/>
                  </a:lnTo>
                  <a:lnTo>
                    <a:pt x="236" y="289"/>
                  </a:lnTo>
                  <a:lnTo>
                    <a:pt x="239" y="287"/>
                  </a:lnTo>
                  <a:lnTo>
                    <a:pt x="241" y="284"/>
                  </a:lnTo>
                  <a:lnTo>
                    <a:pt x="244" y="284"/>
                  </a:lnTo>
                  <a:lnTo>
                    <a:pt x="250" y="333"/>
                  </a:lnTo>
                  <a:lnTo>
                    <a:pt x="255" y="391"/>
                  </a:lnTo>
                  <a:lnTo>
                    <a:pt x="263" y="457"/>
                  </a:lnTo>
                  <a:lnTo>
                    <a:pt x="269" y="524"/>
                  </a:lnTo>
                  <a:lnTo>
                    <a:pt x="274" y="584"/>
                  </a:lnTo>
                  <a:lnTo>
                    <a:pt x="280" y="637"/>
                  </a:lnTo>
                  <a:lnTo>
                    <a:pt x="283" y="675"/>
                  </a:lnTo>
                  <a:lnTo>
                    <a:pt x="283" y="694"/>
                  </a:lnTo>
                  <a:lnTo>
                    <a:pt x="283" y="700"/>
                  </a:lnTo>
                  <a:lnTo>
                    <a:pt x="283" y="706"/>
                  </a:lnTo>
                  <a:lnTo>
                    <a:pt x="283" y="711"/>
                  </a:lnTo>
                  <a:lnTo>
                    <a:pt x="283" y="719"/>
                  </a:lnTo>
                  <a:lnTo>
                    <a:pt x="283" y="725"/>
                  </a:lnTo>
                  <a:lnTo>
                    <a:pt x="283" y="730"/>
                  </a:lnTo>
                  <a:lnTo>
                    <a:pt x="283" y="736"/>
                  </a:lnTo>
                  <a:lnTo>
                    <a:pt x="285" y="739"/>
                  </a:lnTo>
                  <a:lnTo>
                    <a:pt x="280" y="736"/>
                  </a:lnTo>
                  <a:lnTo>
                    <a:pt x="274" y="730"/>
                  </a:lnTo>
                  <a:lnTo>
                    <a:pt x="272" y="725"/>
                  </a:lnTo>
                  <a:lnTo>
                    <a:pt x="263" y="719"/>
                  </a:lnTo>
                  <a:lnTo>
                    <a:pt x="258" y="714"/>
                  </a:lnTo>
                  <a:lnTo>
                    <a:pt x="250" y="706"/>
                  </a:lnTo>
                  <a:lnTo>
                    <a:pt x="241" y="697"/>
                  </a:lnTo>
                  <a:lnTo>
                    <a:pt x="233" y="6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8" name="Freeform 87"/>
            <p:cNvSpPr>
              <a:spLocks/>
            </p:cNvSpPr>
            <p:nvPr/>
          </p:nvSpPr>
          <p:spPr bwMode="auto">
            <a:xfrm>
              <a:off x="769" y="340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9" name="Freeform 88"/>
            <p:cNvSpPr>
              <a:spLocks/>
            </p:cNvSpPr>
            <p:nvPr/>
          </p:nvSpPr>
          <p:spPr bwMode="auto">
            <a:xfrm>
              <a:off x="1110" y="3556"/>
              <a:ext cx="33" cy="50"/>
            </a:xfrm>
            <a:custGeom>
              <a:avLst/>
              <a:gdLst>
                <a:gd name="T0" fmla="*/ 33 w 33"/>
                <a:gd name="T1" fmla="*/ 0 h 50"/>
                <a:gd name="T2" fmla="*/ 0 w 33"/>
                <a:gd name="T3" fmla="*/ 14 h 50"/>
                <a:gd name="T4" fmla="*/ 8 w 33"/>
                <a:gd name="T5" fmla="*/ 50 h 50"/>
                <a:gd name="T6" fmla="*/ 11 w 33"/>
                <a:gd name="T7" fmla="*/ 50 h 50"/>
                <a:gd name="T8" fmla="*/ 5 w 33"/>
                <a:gd name="T9" fmla="*/ 17 h 50"/>
                <a:gd name="T10" fmla="*/ 33 w 33"/>
                <a:gd name="T11" fmla="*/ 6 h 50"/>
                <a:gd name="T12" fmla="*/ 33 w 33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50"/>
                <a:gd name="T23" fmla="*/ 33 w 33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50">
                  <a:moveTo>
                    <a:pt x="33" y="0"/>
                  </a:moveTo>
                  <a:lnTo>
                    <a:pt x="0" y="14"/>
                  </a:lnTo>
                  <a:lnTo>
                    <a:pt x="8" y="50"/>
                  </a:lnTo>
                  <a:lnTo>
                    <a:pt x="11" y="50"/>
                  </a:lnTo>
                  <a:lnTo>
                    <a:pt x="5" y="17"/>
                  </a:lnTo>
                  <a:lnTo>
                    <a:pt x="33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E8E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0" name="Freeform 89"/>
            <p:cNvSpPr>
              <a:spLocks/>
            </p:cNvSpPr>
            <p:nvPr/>
          </p:nvSpPr>
          <p:spPr bwMode="auto">
            <a:xfrm>
              <a:off x="1126" y="3564"/>
              <a:ext cx="20" cy="39"/>
            </a:xfrm>
            <a:custGeom>
              <a:avLst/>
              <a:gdLst>
                <a:gd name="T0" fmla="*/ 17 w 20"/>
                <a:gd name="T1" fmla="*/ 0 h 39"/>
                <a:gd name="T2" fmla="*/ 20 w 20"/>
                <a:gd name="T3" fmla="*/ 33 h 39"/>
                <a:gd name="T4" fmla="*/ 0 w 20"/>
                <a:gd name="T5" fmla="*/ 39 h 39"/>
                <a:gd name="T6" fmla="*/ 17 w 20"/>
                <a:gd name="T7" fmla="*/ 28 h 39"/>
                <a:gd name="T8" fmla="*/ 17 w 2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9"/>
                <a:gd name="T17" fmla="*/ 20 w 2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9">
                  <a:moveTo>
                    <a:pt x="17" y="0"/>
                  </a:moveTo>
                  <a:lnTo>
                    <a:pt x="20" y="33"/>
                  </a:lnTo>
                  <a:lnTo>
                    <a:pt x="0" y="39"/>
                  </a:lnTo>
                  <a:lnTo>
                    <a:pt x="17" y="2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4" name="Rectangle 96"/>
          <p:cNvSpPr>
            <a:spLocks noChangeArrowheads="1"/>
          </p:cNvSpPr>
          <p:nvPr/>
        </p:nvSpPr>
        <p:spPr bwMode="auto">
          <a:xfrm>
            <a:off x="2124075" y="620713"/>
            <a:ext cx="46307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4800" b="1">
                <a:solidFill>
                  <a:schemeClr val="accent2"/>
                </a:solidFill>
              </a:rPr>
              <a:t>Мета і завдання</a:t>
            </a:r>
            <a:endParaRPr lang="ru-RU" sz="4800" b="1">
              <a:solidFill>
                <a:schemeClr val="accent2"/>
              </a:solidFill>
            </a:endParaRPr>
          </a:p>
        </p:txBody>
      </p:sp>
      <p:sp>
        <p:nvSpPr>
          <p:cNvPr id="18435" name="Rectangle 97"/>
          <p:cNvSpPr>
            <a:spLocks noChangeArrowheads="1"/>
          </p:cNvSpPr>
          <p:nvPr/>
        </p:nvSpPr>
        <p:spPr bwMode="auto">
          <a:xfrm>
            <a:off x="1116013" y="1773238"/>
            <a:ext cx="7596187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Метою  моєї  роботи є </a:t>
            </a:r>
            <a:r>
              <a:rPr lang="uk-UA" sz="2000" b="1">
                <a:solidFill>
                  <a:schemeClr val="tx2"/>
                </a:solidFill>
              </a:rPr>
              <a:t> </a:t>
            </a:r>
            <a:r>
              <a:rPr lang="ru-RU" sz="2000" b="1">
                <a:solidFill>
                  <a:schemeClr val="tx2"/>
                </a:solidFill>
              </a:rPr>
              <a:t>дослідження хімічного складу молочного шоколаду і визначення  його  хімічних  характеристик.   </a:t>
            </a:r>
          </a:p>
          <a:p>
            <a:pPr eaLnBrk="0" hangingPunct="0"/>
            <a:r>
              <a:rPr lang="uk-UA" sz="2000" b="1">
                <a:solidFill>
                  <a:schemeClr val="accent2"/>
                </a:solidFill>
              </a:rPr>
              <a:t>Для   досягнення мети  мною були поставлені слідуючі завдання:</a:t>
            </a:r>
            <a:r>
              <a:rPr lang="uk-UA" sz="1800" b="1">
                <a:solidFill>
                  <a:schemeClr val="accent2"/>
                </a:solidFill>
              </a:rPr>
              <a:t>  </a:t>
            </a:r>
          </a:p>
          <a:p>
            <a:pPr eaLnBrk="0" hangingPunct="0"/>
            <a:r>
              <a:rPr lang="uk-UA" sz="1800" b="1">
                <a:solidFill>
                  <a:schemeClr val="tx2"/>
                </a:solidFill>
              </a:rPr>
              <a:t>*вивчити історію використання шоколаду ;                                                                    *познайомитися з біологічними особливостями вирощування дерева какао і технологією виробництва  шоколаду;                                                                             *дослідити хімічний склад різних сортів молочного шоколаду;                                                                                        *зібрати </a:t>
            </a:r>
            <a:r>
              <a:rPr lang="ru-RU" sz="1800" b="1">
                <a:solidFill>
                  <a:schemeClr val="tx2"/>
                </a:solidFill>
              </a:rPr>
              <a:t> дані про властивості шоколаду і його вплив на організм людини; </a:t>
            </a:r>
            <a:r>
              <a:rPr lang="uk-UA" sz="1800" b="1">
                <a:solidFill>
                  <a:schemeClr val="tx2"/>
                </a:solidFill>
              </a:rPr>
              <a:t>                                                                                                                       *скласти </a:t>
            </a:r>
            <a:r>
              <a:rPr lang="ru-RU" sz="1800" b="1">
                <a:solidFill>
                  <a:schemeClr val="tx2"/>
                </a:solidFill>
              </a:rPr>
              <a:t> рейтинг популярності марок молочного шоколаду; </a:t>
            </a:r>
            <a:r>
              <a:rPr lang="uk-UA" sz="1800" b="1">
                <a:solidFill>
                  <a:schemeClr val="tx2"/>
                </a:solidFill>
              </a:rPr>
              <a:t>                             *д</a:t>
            </a:r>
            <a:r>
              <a:rPr lang="ru-RU" sz="1800" b="1">
                <a:solidFill>
                  <a:schemeClr val="tx2"/>
                </a:solidFill>
              </a:rPr>
              <a:t>ізнатися коли, в яких ситуаціях люди вживають шоколад; </a:t>
            </a:r>
            <a:r>
              <a:rPr lang="uk-UA" sz="1800" b="1">
                <a:solidFill>
                  <a:schemeClr val="tx2"/>
                </a:solidFill>
              </a:rPr>
              <a:t>                 *п</a:t>
            </a:r>
            <a:r>
              <a:rPr lang="ru-RU" sz="1800" b="1">
                <a:solidFill>
                  <a:schemeClr val="tx2"/>
                </a:solidFill>
              </a:rPr>
              <a:t>роаналізувати склад популярності марок молочного шоколаду; </a:t>
            </a:r>
            <a:r>
              <a:rPr lang="uk-UA" sz="1800" b="1">
                <a:solidFill>
                  <a:schemeClr val="tx2"/>
                </a:solidFill>
              </a:rPr>
              <a:t>                                                                                          *з</a:t>
            </a:r>
            <a:r>
              <a:rPr lang="ru-RU" sz="1800" b="1">
                <a:solidFill>
                  <a:schemeClr val="tx2"/>
                </a:solidFill>
              </a:rPr>
              <a:t>робити висновки про якість молочного шоколаду</a:t>
            </a:r>
            <a:r>
              <a:rPr lang="uk-UA" sz="1800" b="1">
                <a:solidFill>
                  <a:schemeClr val="tx2"/>
                </a:solidFill>
              </a:rPr>
              <a:t>.</a:t>
            </a:r>
            <a:endParaRPr lang="ru-RU" sz="1800" b="1">
              <a:solidFill>
                <a:schemeClr val="tx2"/>
              </a:solidFill>
            </a:endParaRPr>
          </a:p>
          <a:p>
            <a:pPr algn="ctr" eaLnBrk="0" hangingPunct="0"/>
            <a:r>
              <a:rPr lang="uk-UA" sz="1800" b="1">
                <a:solidFill>
                  <a:schemeClr val="tx2"/>
                </a:solidFill>
              </a:rPr>
              <a:t>                                                                                         </a:t>
            </a:r>
          </a:p>
        </p:txBody>
      </p:sp>
      <p:pic>
        <p:nvPicPr>
          <p:cNvPr id="18436" name="Picture 5" descr="250px-Schokolade-bra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5589588"/>
            <a:ext cx="1403350" cy="77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7740650" y="5661025"/>
            <a:ext cx="9366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971550" y="549275"/>
            <a:ext cx="7705725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2300" b="1" dirty="0">
                <a:solidFill>
                  <a:schemeClr val="tx2"/>
                </a:solidFill>
              </a:rPr>
              <a:t>Мої дослідження  </a:t>
            </a:r>
            <a:r>
              <a:rPr lang="ru-RU" sz="2300" b="1" dirty="0" err="1">
                <a:solidFill>
                  <a:schemeClr val="tx2"/>
                </a:solidFill>
              </a:rPr>
              <a:t>присвячен</a:t>
            </a:r>
            <a:r>
              <a:rPr lang="uk-UA" sz="2300" b="1" dirty="0">
                <a:solidFill>
                  <a:schemeClr val="tx2"/>
                </a:solidFill>
              </a:rPr>
              <a:t>і 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chemeClr val="tx2"/>
                </a:solidFill>
              </a:rPr>
              <a:t>узагальненню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chemeClr val="tx2"/>
                </a:solidFill>
              </a:rPr>
              <a:t>даних</a:t>
            </a:r>
            <a:r>
              <a:rPr lang="ru-RU" sz="2300" b="1" dirty="0">
                <a:solidFill>
                  <a:schemeClr val="tx2"/>
                </a:solidFill>
              </a:rPr>
              <a:t> про </a:t>
            </a:r>
            <a:r>
              <a:rPr lang="ru-RU" sz="2300" b="1" dirty="0" err="1">
                <a:solidFill>
                  <a:schemeClr val="tx2"/>
                </a:solidFill>
              </a:rPr>
              <a:t>вплив</a:t>
            </a:r>
            <a:r>
              <a:rPr lang="ru-RU" sz="2300" b="1" dirty="0">
                <a:solidFill>
                  <a:schemeClr val="tx2"/>
                </a:solidFill>
              </a:rPr>
              <a:t> шоколаду на </a:t>
            </a:r>
            <a:r>
              <a:rPr lang="ru-RU" sz="2300" b="1" dirty="0" err="1">
                <a:solidFill>
                  <a:schemeClr val="tx2"/>
                </a:solidFill>
              </a:rPr>
              <a:t>організм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chemeClr val="tx2"/>
                </a:solidFill>
              </a:rPr>
              <a:t>людини</a:t>
            </a:r>
            <a:r>
              <a:rPr lang="ru-RU" sz="2300" b="1" dirty="0">
                <a:solidFill>
                  <a:schemeClr val="tx2"/>
                </a:solidFill>
              </a:rPr>
              <a:t> і </a:t>
            </a:r>
            <a:r>
              <a:rPr lang="ru-RU" sz="2300" b="1" dirty="0" err="1">
                <a:solidFill>
                  <a:schemeClr val="tx2"/>
                </a:solidFill>
              </a:rPr>
              <a:t>оцінці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chemeClr val="tx2"/>
                </a:solidFill>
              </a:rPr>
              <a:t>якості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chemeClr val="tx2"/>
                </a:solidFill>
              </a:rPr>
              <a:t>найбільш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chemeClr val="tx2"/>
                </a:solidFill>
              </a:rPr>
              <a:t>популярних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chemeClr val="tx2"/>
                </a:solidFill>
              </a:rPr>
              <a:t>його</a:t>
            </a:r>
            <a:r>
              <a:rPr lang="ru-RU" sz="2300" b="1" dirty="0">
                <a:solidFill>
                  <a:schemeClr val="tx2"/>
                </a:solidFill>
              </a:rPr>
              <a:t> марок. </a:t>
            </a:r>
            <a:r>
              <a:rPr lang="uk-UA" sz="2300" b="1" dirty="0">
                <a:solidFill>
                  <a:schemeClr val="tx2"/>
                </a:solidFill>
              </a:rPr>
              <a:t>                                </a:t>
            </a:r>
            <a:endParaRPr lang="en-US" b="1" dirty="0" smtClean="0">
              <a:solidFill>
                <a:schemeClr val="accent2"/>
              </a:solidFill>
            </a:endParaRPr>
          </a:p>
          <a:p>
            <a:pPr eaLnBrk="0" hangingPunct="0"/>
            <a:r>
              <a:rPr lang="ru-RU" b="1" dirty="0" err="1" smtClean="0">
                <a:solidFill>
                  <a:schemeClr val="accent2"/>
                </a:solidFill>
              </a:rPr>
              <a:t>Актуальність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його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зумовлена</a:t>
            </a:r>
            <a:r>
              <a:rPr lang="ru-RU" b="1" dirty="0">
                <a:solidFill>
                  <a:schemeClr val="accent2"/>
                </a:solidFill>
              </a:rPr>
              <a:t> рядом  </a:t>
            </a:r>
            <a:r>
              <a:rPr lang="ru-RU" b="1" dirty="0" err="1">
                <a:solidFill>
                  <a:schemeClr val="accent2"/>
                </a:solidFill>
              </a:rPr>
              <a:t>обставин</a:t>
            </a:r>
            <a:r>
              <a:rPr lang="ru-RU" b="1" dirty="0">
                <a:solidFill>
                  <a:schemeClr val="accent2"/>
                </a:solidFill>
              </a:rPr>
              <a:t>.</a:t>
            </a:r>
          </a:p>
          <a:p>
            <a:pPr eaLnBrk="0" hangingPunct="0"/>
            <a:r>
              <a:rPr lang="ru-RU" b="1" dirty="0" err="1" smtClean="0">
                <a:solidFill>
                  <a:schemeClr val="tx2"/>
                </a:solidFill>
              </a:rPr>
              <a:t>По-перше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багато</a:t>
            </a:r>
            <a:r>
              <a:rPr lang="ru-RU" b="1" dirty="0">
                <a:solidFill>
                  <a:schemeClr val="tx2"/>
                </a:solidFill>
              </a:rPr>
              <a:t> людей </a:t>
            </a:r>
            <a:r>
              <a:rPr lang="ru-RU" b="1" dirty="0" err="1">
                <a:solidFill>
                  <a:schemeClr val="tx2"/>
                </a:solidFill>
              </a:rPr>
              <a:t>вживають</a:t>
            </a:r>
            <a:r>
              <a:rPr lang="ru-RU" b="1" dirty="0">
                <a:solidFill>
                  <a:schemeClr val="tx2"/>
                </a:solidFill>
              </a:rPr>
              <a:t> шоколад в наш час, не </a:t>
            </a:r>
            <a:r>
              <a:rPr lang="ru-RU" b="1" dirty="0" err="1">
                <a:solidFill>
                  <a:schemeClr val="tx2"/>
                </a:solidFill>
              </a:rPr>
              <a:t>замислюючись</a:t>
            </a:r>
            <a:r>
              <a:rPr lang="ru-RU" b="1" dirty="0">
                <a:solidFill>
                  <a:schemeClr val="tx2"/>
                </a:solidFill>
              </a:rPr>
              <a:t> про </a:t>
            </a:r>
            <a:r>
              <a:rPr lang="ru-RU" b="1" dirty="0" err="1">
                <a:solidFill>
                  <a:schemeClr val="tx2"/>
                </a:solidFill>
              </a:rPr>
              <a:t>його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вплив</a:t>
            </a:r>
            <a:r>
              <a:rPr lang="ru-RU" b="1" dirty="0">
                <a:solidFill>
                  <a:schemeClr val="tx2"/>
                </a:solidFill>
              </a:rPr>
              <a:t> на </a:t>
            </a:r>
            <a:r>
              <a:rPr lang="ru-RU" b="1" dirty="0" err="1">
                <a:solidFill>
                  <a:schemeClr val="tx2"/>
                </a:solidFill>
              </a:rPr>
              <a:t>свій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організм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  <a:p>
            <a:pPr eaLnBrk="0" hangingPunct="0"/>
            <a:r>
              <a:rPr lang="ru-RU" b="1" dirty="0" err="1">
                <a:solidFill>
                  <a:schemeClr val="tx2"/>
                </a:solidFill>
              </a:rPr>
              <a:t>По-друге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рекламодавці</a:t>
            </a:r>
            <a:r>
              <a:rPr lang="ru-RU" b="1" dirty="0">
                <a:solidFill>
                  <a:schemeClr val="tx2"/>
                </a:solidFill>
              </a:rPr>
              <a:t> і </a:t>
            </a:r>
            <a:r>
              <a:rPr lang="ru-RU" b="1" dirty="0" err="1">
                <a:solidFill>
                  <a:schemeClr val="tx2"/>
                </a:solidFill>
              </a:rPr>
              <a:t>виробники</a:t>
            </a:r>
            <a:r>
              <a:rPr lang="ru-RU" b="1" dirty="0">
                <a:solidFill>
                  <a:schemeClr val="tx2"/>
                </a:solidFill>
              </a:rPr>
              <a:t> марок шоколаду </a:t>
            </a:r>
            <a:r>
              <a:rPr lang="ru-RU" b="1" dirty="0" err="1">
                <a:solidFill>
                  <a:schemeClr val="tx2"/>
                </a:solidFill>
              </a:rPr>
              <a:t>пропонують</a:t>
            </a:r>
            <a:r>
              <a:rPr lang="ru-RU" b="1" dirty="0">
                <a:solidFill>
                  <a:schemeClr val="tx2"/>
                </a:solidFill>
              </a:rPr>
              <a:t> нам все </a:t>
            </a:r>
            <a:r>
              <a:rPr lang="ru-RU" b="1" dirty="0" err="1">
                <a:solidFill>
                  <a:schemeClr val="tx2"/>
                </a:solidFill>
              </a:rPr>
              <a:t>нові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зразки</a:t>
            </a:r>
            <a:r>
              <a:rPr lang="ru-RU" b="1" dirty="0">
                <a:solidFill>
                  <a:schemeClr val="tx2"/>
                </a:solidFill>
              </a:rPr>
              <a:t>, а </a:t>
            </a:r>
            <a:r>
              <a:rPr lang="ru-RU" b="1" dirty="0" err="1">
                <a:solidFill>
                  <a:schemeClr val="tx2"/>
                </a:solidFill>
              </a:rPr>
              <a:t>вибрати</a:t>
            </a:r>
            <a:r>
              <a:rPr lang="ru-RU" b="1" dirty="0">
                <a:solidFill>
                  <a:schemeClr val="tx2"/>
                </a:solidFill>
              </a:rPr>
              <a:t> з них </a:t>
            </a:r>
            <a:r>
              <a:rPr lang="ru-RU" b="1" dirty="0" err="1">
                <a:solidFill>
                  <a:schemeClr val="tx2"/>
                </a:solidFill>
              </a:rPr>
              <a:t>якісний</a:t>
            </a:r>
            <a:r>
              <a:rPr lang="ru-RU" b="1" dirty="0">
                <a:solidFill>
                  <a:schemeClr val="tx2"/>
                </a:solidFill>
              </a:rPr>
              <a:t> продукт </a:t>
            </a:r>
            <a:r>
              <a:rPr lang="ru-RU" b="1" dirty="0" err="1">
                <a:solidFill>
                  <a:schemeClr val="tx2"/>
                </a:solidFill>
              </a:rPr>
              <a:t>досить</a:t>
            </a:r>
            <a:r>
              <a:rPr lang="ru-RU" b="1" dirty="0">
                <a:solidFill>
                  <a:schemeClr val="tx2"/>
                </a:solidFill>
              </a:rPr>
              <a:t> складно.</a:t>
            </a:r>
          </a:p>
          <a:p>
            <a:pPr eaLnBrk="0" hangingPunct="0"/>
            <a:r>
              <a:rPr lang="ru-RU" b="1" dirty="0" err="1">
                <a:solidFill>
                  <a:schemeClr val="tx2"/>
                </a:solidFill>
              </a:rPr>
              <a:t>По-третє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споживач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зацікавлений</a:t>
            </a:r>
            <a:r>
              <a:rPr lang="ru-RU" b="1" dirty="0">
                <a:solidFill>
                  <a:schemeClr val="tx2"/>
                </a:solidFill>
              </a:rPr>
              <a:t> в </a:t>
            </a:r>
            <a:r>
              <a:rPr lang="ru-RU" b="1" dirty="0" err="1">
                <a:solidFill>
                  <a:schemeClr val="tx2"/>
                </a:solidFill>
              </a:rPr>
              <a:t>якості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використовуваного</a:t>
            </a:r>
            <a:r>
              <a:rPr lang="ru-RU" b="1" dirty="0">
                <a:solidFill>
                  <a:schemeClr val="tx2"/>
                </a:solidFill>
              </a:rPr>
              <a:t> ним продукту.</a:t>
            </a:r>
          </a:p>
          <a:p>
            <a:pPr eaLnBrk="0" hangingPunct="0"/>
            <a:r>
              <a:rPr lang="ru-RU" b="1" dirty="0">
                <a:solidFill>
                  <a:schemeClr val="tx2"/>
                </a:solidFill>
              </a:rPr>
              <a:t>По- </a:t>
            </a:r>
            <a:r>
              <a:rPr lang="ru-RU" b="1" dirty="0" err="1">
                <a:solidFill>
                  <a:schemeClr val="tx2"/>
                </a:solidFill>
              </a:rPr>
              <a:t>четверте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чоловіки</a:t>
            </a:r>
            <a:r>
              <a:rPr lang="ru-RU" b="1" dirty="0">
                <a:solidFill>
                  <a:schemeClr val="tx2"/>
                </a:solidFill>
              </a:rPr>
              <a:t> і </a:t>
            </a:r>
            <a:r>
              <a:rPr lang="ru-RU" b="1" dirty="0" err="1">
                <a:solidFill>
                  <a:schemeClr val="tx2"/>
                </a:solidFill>
              </a:rPr>
              <a:t>жінки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цінують</a:t>
            </a:r>
            <a:r>
              <a:rPr lang="ru-RU" b="1" dirty="0">
                <a:solidFill>
                  <a:schemeClr val="tx2"/>
                </a:solidFill>
              </a:rPr>
              <a:t> шоколад за </a:t>
            </a:r>
            <a:r>
              <a:rPr lang="ru-RU" b="1" dirty="0" err="1">
                <a:solidFill>
                  <a:schemeClr val="tx2"/>
                </a:solidFill>
              </a:rPr>
              <a:t>різні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якості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цього</a:t>
            </a:r>
            <a:r>
              <a:rPr lang="ru-RU" b="1" dirty="0">
                <a:solidFill>
                  <a:schemeClr val="tx2"/>
                </a:solidFill>
              </a:rPr>
              <a:t> продукту.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24750" y="333375"/>
            <a:ext cx="1185863" cy="1223963"/>
          </a:xfrm>
        </p:spPr>
      </p:pic>
      <p:pic>
        <p:nvPicPr>
          <p:cNvPr id="20482" name="Picture 9" descr="PE0156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04813"/>
            <a:ext cx="15843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5"/>
          <p:cNvSpPr>
            <a:spLocks noChangeArrowheads="1"/>
          </p:cNvSpPr>
          <p:nvPr/>
        </p:nvSpPr>
        <p:spPr bwMode="auto">
          <a:xfrm>
            <a:off x="1187450" y="1628775"/>
            <a:ext cx="74882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b="1">
                <a:solidFill>
                  <a:schemeClr val="tx2"/>
                </a:solidFill>
              </a:rPr>
              <a:t>Наукова новизна роботи   полягає в тому, що з точки зору, представника нового покоління,  здійснено дослідження хімічного  складу  різних сортів молочного шоколаду, зібрано  дані про властивості шоколаду та  його вплив на організм людини,  п</a:t>
            </a:r>
            <a:r>
              <a:rPr lang="ru-RU" b="1">
                <a:solidFill>
                  <a:schemeClr val="tx2"/>
                </a:solidFill>
              </a:rPr>
              <a:t>роаналізова</a:t>
            </a:r>
            <a:r>
              <a:rPr lang="uk-UA" b="1">
                <a:solidFill>
                  <a:schemeClr val="tx2"/>
                </a:solidFill>
              </a:rPr>
              <a:t>но </a:t>
            </a:r>
            <a:r>
              <a:rPr lang="ru-RU" b="1">
                <a:solidFill>
                  <a:schemeClr val="tx2"/>
                </a:solidFill>
              </a:rPr>
              <a:t> склад популярності </a:t>
            </a:r>
            <a:r>
              <a:rPr lang="uk-UA" b="1">
                <a:solidFill>
                  <a:schemeClr val="tx2"/>
                </a:solidFill>
              </a:rPr>
              <a:t> вітчизняних </a:t>
            </a:r>
            <a:r>
              <a:rPr lang="ru-RU" b="1">
                <a:solidFill>
                  <a:schemeClr val="tx2"/>
                </a:solidFill>
              </a:rPr>
              <a:t>марок молочного шоколаду</a:t>
            </a:r>
            <a:r>
              <a:rPr lang="uk-UA" b="1">
                <a:solidFill>
                  <a:schemeClr val="tx2"/>
                </a:solidFill>
              </a:rPr>
              <a:t> .</a:t>
            </a:r>
            <a:endParaRPr lang="ru-RU" b="1">
              <a:solidFill>
                <a:schemeClr val="tx2"/>
              </a:solidFill>
            </a:endParaRPr>
          </a:p>
          <a:p>
            <a:pPr algn="ctr" eaLnBrk="0" hangingPunct="0"/>
            <a:r>
              <a:rPr lang="ru-RU" b="1">
                <a:solidFill>
                  <a:schemeClr val="tx2"/>
                </a:solidFill>
              </a:rPr>
              <a:t>Під час  проведених досліджень отримані  практичні   результати і висновки.</a:t>
            </a:r>
            <a:r>
              <a:rPr lang="ru-RU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0484" name="Picture 5" descr="Фото00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724400"/>
            <a:ext cx="1317625" cy="1757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6"/>
          <p:cNvGrpSpPr>
            <a:grpSpLocks noChangeAspect="1"/>
          </p:cNvGrpSpPr>
          <p:nvPr/>
        </p:nvGrpSpPr>
        <p:grpSpPr bwMode="auto">
          <a:xfrm>
            <a:off x="7380288" y="404813"/>
            <a:ext cx="1295400" cy="1093787"/>
            <a:chOff x="680" y="1750"/>
            <a:chExt cx="3528" cy="1584"/>
          </a:xfrm>
        </p:grpSpPr>
        <p:sp>
          <p:nvSpPr>
            <p:cNvPr id="21508" name="AutoShape 5"/>
            <p:cNvSpPr>
              <a:spLocks noChangeAspect="1" noChangeArrowheads="1" noTextEdit="1"/>
            </p:cNvSpPr>
            <p:nvPr/>
          </p:nvSpPr>
          <p:spPr bwMode="auto">
            <a:xfrm>
              <a:off x="680" y="1750"/>
              <a:ext cx="3528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9" name="Freeform 7"/>
            <p:cNvSpPr>
              <a:spLocks/>
            </p:cNvSpPr>
            <p:nvPr/>
          </p:nvSpPr>
          <p:spPr bwMode="auto">
            <a:xfrm>
              <a:off x="929" y="1830"/>
              <a:ext cx="3167" cy="1455"/>
            </a:xfrm>
            <a:custGeom>
              <a:avLst/>
              <a:gdLst>
                <a:gd name="T0" fmla="*/ 228 w 3167"/>
                <a:gd name="T1" fmla="*/ 541 h 1455"/>
                <a:gd name="T2" fmla="*/ 427 w 3167"/>
                <a:gd name="T3" fmla="*/ 527 h 1455"/>
                <a:gd name="T4" fmla="*/ 2712 w 3167"/>
                <a:gd name="T5" fmla="*/ 0 h 1455"/>
                <a:gd name="T6" fmla="*/ 2942 w 3167"/>
                <a:gd name="T7" fmla="*/ 27 h 1455"/>
                <a:gd name="T8" fmla="*/ 3033 w 3167"/>
                <a:gd name="T9" fmla="*/ 79 h 1455"/>
                <a:gd name="T10" fmla="*/ 2827 w 3167"/>
                <a:gd name="T11" fmla="*/ 134 h 1455"/>
                <a:gd name="T12" fmla="*/ 2914 w 3167"/>
                <a:gd name="T13" fmla="*/ 220 h 1455"/>
                <a:gd name="T14" fmla="*/ 3070 w 3167"/>
                <a:gd name="T15" fmla="*/ 270 h 1455"/>
                <a:gd name="T16" fmla="*/ 3061 w 3167"/>
                <a:gd name="T17" fmla="*/ 283 h 1455"/>
                <a:gd name="T18" fmla="*/ 2911 w 3167"/>
                <a:gd name="T19" fmla="*/ 304 h 1455"/>
                <a:gd name="T20" fmla="*/ 3108 w 3167"/>
                <a:gd name="T21" fmla="*/ 584 h 1455"/>
                <a:gd name="T22" fmla="*/ 3114 w 3167"/>
                <a:gd name="T23" fmla="*/ 644 h 1455"/>
                <a:gd name="T24" fmla="*/ 3157 w 3167"/>
                <a:gd name="T25" fmla="*/ 695 h 1455"/>
                <a:gd name="T26" fmla="*/ 2855 w 3167"/>
                <a:gd name="T27" fmla="*/ 714 h 1455"/>
                <a:gd name="T28" fmla="*/ 3164 w 3167"/>
                <a:gd name="T29" fmla="*/ 942 h 1455"/>
                <a:gd name="T30" fmla="*/ 3167 w 3167"/>
                <a:gd name="T31" fmla="*/ 970 h 1455"/>
                <a:gd name="T32" fmla="*/ 3064 w 3167"/>
                <a:gd name="T33" fmla="*/ 964 h 1455"/>
                <a:gd name="T34" fmla="*/ 3070 w 3167"/>
                <a:gd name="T35" fmla="*/ 984 h 1455"/>
                <a:gd name="T36" fmla="*/ 2275 w 3167"/>
                <a:gd name="T37" fmla="*/ 980 h 1455"/>
                <a:gd name="T38" fmla="*/ 2338 w 3167"/>
                <a:gd name="T39" fmla="*/ 1053 h 1455"/>
                <a:gd name="T40" fmla="*/ 2494 w 3167"/>
                <a:gd name="T41" fmla="*/ 1230 h 1455"/>
                <a:gd name="T42" fmla="*/ 2413 w 3167"/>
                <a:gd name="T43" fmla="*/ 1237 h 1455"/>
                <a:gd name="T44" fmla="*/ 2332 w 3167"/>
                <a:gd name="T45" fmla="*/ 1242 h 1455"/>
                <a:gd name="T46" fmla="*/ 2304 w 3167"/>
                <a:gd name="T47" fmla="*/ 1276 h 1455"/>
                <a:gd name="T48" fmla="*/ 2238 w 3167"/>
                <a:gd name="T49" fmla="*/ 1345 h 1455"/>
                <a:gd name="T50" fmla="*/ 717 w 3167"/>
                <a:gd name="T51" fmla="*/ 1453 h 1455"/>
                <a:gd name="T52" fmla="*/ 683 w 3167"/>
                <a:gd name="T53" fmla="*/ 1455 h 1455"/>
                <a:gd name="T54" fmla="*/ 655 w 3167"/>
                <a:gd name="T55" fmla="*/ 1422 h 1455"/>
                <a:gd name="T56" fmla="*/ 75 w 3167"/>
                <a:gd name="T57" fmla="*/ 838 h 1455"/>
                <a:gd name="T58" fmla="*/ 0 w 3167"/>
                <a:gd name="T59" fmla="*/ 710 h 1455"/>
                <a:gd name="T60" fmla="*/ 60 w 3167"/>
                <a:gd name="T61" fmla="*/ 621 h 1455"/>
                <a:gd name="T62" fmla="*/ 94 w 3167"/>
                <a:gd name="T63" fmla="*/ 569 h 1455"/>
                <a:gd name="T64" fmla="*/ 228 w 3167"/>
                <a:gd name="T65" fmla="*/ 541 h 1455"/>
                <a:gd name="T66" fmla="*/ 228 w 3167"/>
                <a:gd name="T67" fmla="*/ 541 h 14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67"/>
                <a:gd name="T103" fmla="*/ 0 h 1455"/>
                <a:gd name="T104" fmla="*/ 3167 w 3167"/>
                <a:gd name="T105" fmla="*/ 1455 h 14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67" h="1455">
                  <a:moveTo>
                    <a:pt x="228" y="541"/>
                  </a:moveTo>
                  <a:lnTo>
                    <a:pt x="427" y="527"/>
                  </a:lnTo>
                  <a:lnTo>
                    <a:pt x="2712" y="0"/>
                  </a:lnTo>
                  <a:lnTo>
                    <a:pt x="2942" y="27"/>
                  </a:lnTo>
                  <a:lnTo>
                    <a:pt x="3033" y="79"/>
                  </a:lnTo>
                  <a:lnTo>
                    <a:pt x="2827" y="134"/>
                  </a:lnTo>
                  <a:lnTo>
                    <a:pt x="2914" y="220"/>
                  </a:lnTo>
                  <a:lnTo>
                    <a:pt x="3070" y="270"/>
                  </a:lnTo>
                  <a:lnTo>
                    <a:pt x="3061" y="283"/>
                  </a:lnTo>
                  <a:lnTo>
                    <a:pt x="2911" y="304"/>
                  </a:lnTo>
                  <a:lnTo>
                    <a:pt x="3108" y="584"/>
                  </a:lnTo>
                  <a:lnTo>
                    <a:pt x="3114" y="644"/>
                  </a:lnTo>
                  <a:lnTo>
                    <a:pt x="3157" y="695"/>
                  </a:lnTo>
                  <a:lnTo>
                    <a:pt x="2855" y="714"/>
                  </a:lnTo>
                  <a:lnTo>
                    <a:pt x="3164" y="942"/>
                  </a:lnTo>
                  <a:lnTo>
                    <a:pt x="3167" y="970"/>
                  </a:lnTo>
                  <a:lnTo>
                    <a:pt x="3064" y="964"/>
                  </a:lnTo>
                  <a:lnTo>
                    <a:pt x="3070" y="984"/>
                  </a:lnTo>
                  <a:lnTo>
                    <a:pt x="2275" y="980"/>
                  </a:lnTo>
                  <a:lnTo>
                    <a:pt x="2338" y="1053"/>
                  </a:lnTo>
                  <a:lnTo>
                    <a:pt x="2494" y="1230"/>
                  </a:lnTo>
                  <a:lnTo>
                    <a:pt x="2413" y="1237"/>
                  </a:lnTo>
                  <a:lnTo>
                    <a:pt x="2332" y="1242"/>
                  </a:lnTo>
                  <a:lnTo>
                    <a:pt x="2304" y="1276"/>
                  </a:lnTo>
                  <a:lnTo>
                    <a:pt x="2238" y="1345"/>
                  </a:lnTo>
                  <a:lnTo>
                    <a:pt x="717" y="1453"/>
                  </a:lnTo>
                  <a:lnTo>
                    <a:pt x="683" y="1455"/>
                  </a:lnTo>
                  <a:lnTo>
                    <a:pt x="655" y="1422"/>
                  </a:lnTo>
                  <a:lnTo>
                    <a:pt x="75" y="838"/>
                  </a:lnTo>
                  <a:lnTo>
                    <a:pt x="0" y="710"/>
                  </a:lnTo>
                  <a:lnTo>
                    <a:pt x="60" y="621"/>
                  </a:lnTo>
                  <a:lnTo>
                    <a:pt x="94" y="569"/>
                  </a:lnTo>
                  <a:lnTo>
                    <a:pt x="228" y="5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Freeform 8"/>
            <p:cNvSpPr>
              <a:spLocks/>
            </p:cNvSpPr>
            <p:nvPr/>
          </p:nvSpPr>
          <p:spPr bwMode="auto">
            <a:xfrm>
              <a:off x="805" y="2360"/>
              <a:ext cx="2465" cy="887"/>
            </a:xfrm>
            <a:custGeom>
              <a:avLst/>
              <a:gdLst>
                <a:gd name="T0" fmla="*/ 18 w 2465"/>
                <a:gd name="T1" fmla="*/ 52 h 887"/>
                <a:gd name="T2" fmla="*/ 68 w 2465"/>
                <a:gd name="T3" fmla="*/ 41 h 887"/>
                <a:gd name="T4" fmla="*/ 109 w 2465"/>
                <a:gd name="T5" fmla="*/ 34 h 887"/>
                <a:gd name="T6" fmla="*/ 149 w 2465"/>
                <a:gd name="T7" fmla="*/ 27 h 887"/>
                <a:gd name="T8" fmla="*/ 199 w 2465"/>
                <a:gd name="T9" fmla="*/ 20 h 887"/>
                <a:gd name="T10" fmla="*/ 249 w 2465"/>
                <a:gd name="T11" fmla="*/ 14 h 887"/>
                <a:gd name="T12" fmla="*/ 308 w 2465"/>
                <a:gd name="T13" fmla="*/ 6 h 887"/>
                <a:gd name="T14" fmla="*/ 367 w 2465"/>
                <a:gd name="T15" fmla="*/ 2 h 887"/>
                <a:gd name="T16" fmla="*/ 383 w 2465"/>
                <a:gd name="T17" fmla="*/ 10 h 887"/>
                <a:gd name="T18" fmla="*/ 389 w 2465"/>
                <a:gd name="T19" fmla="*/ 32 h 887"/>
                <a:gd name="T20" fmla="*/ 399 w 2465"/>
                <a:gd name="T21" fmla="*/ 64 h 887"/>
                <a:gd name="T22" fmla="*/ 414 w 2465"/>
                <a:gd name="T23" fmla="*/ 104 h 887"/>
                <a:gd name="T24" fmla="*/ 427 w 2465"/>
                <a:gd name="T25" fmla="*/ 151 h 887"/>
                <a:gd name="T26" fmla="*/ 442 w 2465"/>
                <a:gd name="T27" fmla="*/ 201 h 887"/>
                <a:gd name="T28" fmla="*/ 458 w 2465"/>
                <a:gd name="T29" fmla="*/ 251 h 887"/>
                <a:gd name="T30" fmla="*/ 470 w 2465"/>
                <a:gd name="T31" fmla="*/ 302 h 887"/>
                <a:gd name="T32" fmla="*/ 483 w 2465"/>
                <a:gd name="T33" fmla="*/ 349 h 887"/>
                <a:gd name="T34" fmla="*/ 492 w 2465"/>
                <a:gd name="T35" fmla="*/ 391 h 887"/>
                <a:gd name="T36" fmla="*/ 508 w 2465"/>
                <a:gd name="T37" fmla="*/ 408 h 887"/>
                <a:gd name="T38" fmla="*/ 561 w 2465"/>
                <a:gd name="T39" fmla="*/ 406 h 887"/>
                <a:gd name="T40" fmla="*/ 645 w 2465"/>
                <a:gd name="T41" fmla="*/ 401 h 887"/>
                <a:gd name="T42" fmla="*/ 754 w 2465"/>
                <a:gd name="T43" fmla="*/ 396 h 887"/>
                <a:gd name="T44" fmla="*/ 885 w 2465"/>
                <a:gd name="T45" fmla="*/ 391 h 887"/>
                <a:gd name="T46" fmla="*/ 1028 w 2465"/>
                <a:gd name="T47" fmla="*/ 386 h 887"/>
                <a:gd name="T48" fmla="*/ 1178 w 2465"/>
                <a:gd name="T49" fmla="*/ 383 h 887"/>
                <a:gd name="T50" fmla="*/ 1327 w 2465"/>
                <a:gd name="T51" fmla="*/ 380 h 887"/>
                <a:gd name="T52" fmla="*/ 1474 w 2465"/>
                <a:gd name="T53" fmla="*/ 379 h 887"/>
                <a:gd name="T54" fmla="*/ 1611 w 2465"/>
                <a:gd name="T55" fmla="*/ 382 h 887"/>
                <a:gd name="T56" fmla="*/ 1714 w 2465"/>
                <a:gd name="T57" fmla="*/ 386 h 887"/>
                <a:gd name="T58" fmla="*/ 1736 w 2465"/>
                <a:gd name="T59" fmla="*/ 399 h 887"/>
                <a:gd name="T60" fmla="*/ 1776 w 2465"/>
                <a:gd name="T61" fmla="*/ 417 h 887"/>
                <a:gd name="T62" fmla="*/ 1826 w 2465"/>
                <a:gd name="T63" fmla="*/ 430 h 887"/>
                <a:gd name="T64" fmla="*/ 1885 w 2465"/>
                <a:gd name="T65" fmla="*/ 434 h 887"/>
                <a:gd name="T66" fmla="*/ 1954 w 2465"/>
                <a:gd name="T67" fmla="*/ 409 h 887"/>
                <a:gd name="T68" fmla="*/ 1997 w 2465"/>
                <a:gd name="T69" fmla="*/ 414 h 887"/>
                <a:gd name="T70" fmla="*/ 2044 w 2465"/>
                <a:gd name="T71" fmla="*/ 418 h 887"/>
                <a:gd name="T72" fmla="*/ 2085 w 2465"/>
                <a:gd name="T73" fmla="*/ 423 h 887"/>
                <a:gd name="T74" fmla="*/ 2128 w 2465"/>
                <a:gd name="T75" fmla="*/ 428 h 887"/>
                <a:gd name="T76" fmla="*/ 2178 w 2465"/>
                <a:gd name="T77" fmla="*/ 434 h 887"/>
                <a:gd name="T78" fmla="*/ 2241 w 2465"/>
                <a:gd name="T79" fmla="*/ 443 h 887"/>
                <a:gd name="T80" fmla="*/ 2462 w 2465"/>
                <a:gd name="T81" fmla="*/ 676 h 887"/>
                <a:gd name="T82" fmla="*/ 2409 w 2465"/>
                <a:gd name="T83" fmla="*/ 681 h 887"/>
                <a:gd name="T84" fmla="*/ 2290 w 2465"/>
                <a:gd name="T85" fmla="*/ 692 h 887"/>
                <a:gd name="T86" fmla="*/ 2119 w 2465"/>
                <a:gd name="T87" fmla="*/ 707 h 887"/>
                <a:gd name="T88" fmla="*/ 1916 w 2465"/>
                <a:gd name="T89" fmla="*/ 728 h 887"/>
                <a:gd name="T90" fmla="*/ 1692 w 2465"/>
                <a:gd name="T91" fmla="*/ 751 h 887"/>
                <a:gd name="T92" fmla="*/ 1461 w 2465"/>
                <a:gd name="T93" fmla="*/ 776 h 887"/>
                <a:gd name="T94" fmla="*/ 1243 w 2465"/>
                <a:gd name="T95" fmla="*/ 803 h 887"/>
                <a:gd name="T96" fmla="*/ 1053 w 2465"/>
                <a:gd name="T97" fmla="*/ 828 h 887"/>
                <a:gd name="T98" fmla="*/ 907 w 2465"/>
                <a:gd name="T99" fmla="*/ 853 h 887"/>
                <a:gd name="T100" fmla="*/ 813 w 2465"/>
                <a:gd name="T101" fmla="*/ 876 h 887"/>
                <a:gd name="T102" fmla="*/ 791 w 2465"/>
                <a:gd name="T103" fmla="*/ 882 h 887"/>
                <a:gd name="T104" fmla="*/ 763 w 2465"/>
                <a:gd name="T105" fmla="*/ 855 h 887"/>
                <a:gd name="T106" fmla="*/ 710 w 2465"/>
                <a:gd name="T107" fmla="*/ 804 h 887"/>
                <a:gd name="T108" fmla="*/ 635 w 2465"/>
                <a:gd name="T109" fmla="*/ 734 h 887"/>
                <a:gd name="T110" fmla="*/ 548 w 2465"/>
                <a:gd name="T111" fmla="*/ 651 h 887"/>
                <a:gd name="T112" fmla="*/ 455 w 2465"/>
                <a:gd name="T113" fmla="*/ 558 h 887"/>
                <a:gd name="T114" fmla="*/ 355 w 2465"/>
                <a:gd name="T115" fmla="*/ 459 h 887"/>
                <a:gd name="T116" fmla="*/ 258 w 2465"/>
                <a:gd name="T117" fmla="*/ 360 h 887"/>
                <a:gd name="T118" fmla="*/ 168 w 2465"/>
                <a:gd name="T119" fmla="*/ 266 h 887"/>
                <a:gd name="T120" fmla="*/ 90 w 2465"/>
                <a:gd name="T121" fmla="*/ 180 h 887"/>
                <a:gd name="T122" fmla="*/ 31 w 2465"/>
                <a:gd name="T123" fmla="*/ 108 h 8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65"/>
                <a:gd name="T187" fmla="*/ 0 h 887"/>
                <a:gd name="T188" fmla="*/ 2465 w 2465"/>
                <a:gd name="T189" fmla="*/ 887 h 8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65" h="887">
                  <a:moveTo>
                    <a:pt x="0" y="58"/>
                  </a:moveTo>
                  <a:lnTo>
                    <a:pt x="0" y="57"/>
                  </a:lnTo>
                  <a:lnTo>
                    <a:pt x="6" y="56"/>
                  </a:lnTo>
                  <a:lnTo>
                    <a:pt x="9" y="55"/>
                  </a:lnTo>
                  <a:lnTo>
                    <a:pt x="12" y="54"/>
                  </a:lnTo>
                  <a:lnTo>
                    <a:pt x="18" y="52"/>
                  </a:lnTo>
                  <a:lnTo>
                    <a:pt x="25" y="51"/>
                  </a:lnTo>
                  <a:lnTo>
                    <a:pt x="34" y="50"/>
                  </a:lnTo>
                  <a:lnTo>
                    <a:pt x="40" y="47"/>
                  </a:lnTo>
                  <a:lnTo>
                    <a:pt x="50" y="46"/>
                  </a:lnTo>
                  <a:lnTo>
                    <a:pt x="59" y="44"/>
                  </a:lnTo>
                  <a:lnTo>
                    <a:pt x="68" y="41"/>
                  </a:lnTo>
                  <a:lnTo>
                    <a:pt x="81" y="40"/>
                  </a:lnTo>
                  <a:lnTo>
                    <a:pt x="84" y="39"/>
                  </a:lnTo>
                  <a:lnTo>
                    <a:pt x="90" y="38"/>
                  </a:lnTo>
                  <a:lnTo>
                    <a:pt x="96" y="37"/>
                  </a:lnTo>
                  <a:lnTo>
                    <a:pt x="106" y="37"/>
                  </a:lnTo>
                  <a:lnTo>
                    <a:pt x="109" y="34"/>
                  </a:lnTo>
                  <a:lnTo>
                    <a:pt x="115" y="33"/>
                  </a:lnTo>
                  <a:lnTo>
                    <a:pt x="124" y="32"/>
                  </a:lnTo>
                  <a:lnTo>
                    <a:pt x="131" y="31"/>
                  </a:lnTo>
                  <a:lnTo>
                    <a:pt x="137" y="29"/>
                  </a:lnTo>
                  <a:lnTo>
                    <a:pt x="143" y="28"/>
                  </a:lnTo>
                  <a:lnTo>
                    <a:pt x="149" y="27"/>
                  </a:lnTo>
                  <a:lnTo>
                    <a:pt x="159" y="26"/>
                  </a:lnTo>
                  <a:lnTo>
                    <a:pt x="165" y="25"/>
                  </a:lnTo>
                  <a:lnTo>
                    <a:pt x="174" y="23"/>
                  </a:lnTo>
                  <a:lnTo>
                    <a:pt x="180" y="22"/>
                  </a:lnTo>
                  <a:lnTo>
                    <a:pt x="190" y="21"/>
                  </a:lnTo>
                  <a:lnTo>
                    <a:pt x="199" y="20"/>
                  </a:lnTo>
                  <a:lnTo>
                    <a:pt x="208" y="19"/>
                  </a:lnTo>
                  <a:lnTo>
                    <a:pt x="215" y="17"/>
                  </a:lnTo>
                  <a:lnTo>
                    <a:pt x="224" y="17"/>
                  </a:lnTo>
                  <a:lnTo>
                    <a:pt x="233" y="15"/>
                  </a:lnTo>
                  <a:lnTo>
                    <a:pt x="243" y="14"/>
                  </a:lnTo>
                  <a:lnTo>
                    <a:pt x="249" y="14"/>
                  </a:lnTo>
                  <a:lnTo>
                    <a:pt x="258" y="13"/>
                  </a:lnTo>
                  <a:lnTo>
                    <a:pt x="268" y="11"/>
                  </a:lnTo>
                  <a:lnTo>
                    <a:pt x="277" y="10"/>
                  </a:lnTo>
                  <a:lnTo>
                    <a:pt x="290" y="9"/>
                  </a:lnTo>
                  <a:lnTo>
                    <a:pt x="299" y="8"/>
                  </a:lnTo>
                  <a:lnTo>
                    <a:pt x="308" y="6"/>
                  </a:lnTo>
                  <a:lnTo>
                    <a:pt x="318" y="5"/>
                  </a:lnTo>
                  <a:lnTo>
                    <a:pt x="327" y="5"/>
                  </a:lnTo>
                  <a:lnTo>
                    <a:pt x="336" y="4"/>
                  </a:lnTo>
                  <a:lnTo>
                    <a:pt x="349" y="3"/>
                  </a:lnTo>
                  <a:lnTo>
                    <a:pt x="358" y="2"/>
                  </a:lnTo>
                  <a:lnTo>
                    <a:pt x="367" y="2"/>
                  </a:lnTo>
                  <a:lnTo>
                    <a:pt x="380" y="0"/>
                  </a:lnTo>
                  <a:lnTo>
                    <a:pt x="380" y="2"/>
                  </a:lnTo>
                  <a:lnTo>
                    <a:pt x="380" y="4"/>
                  </a:lnTo>
                  <a:lnTo>
                    <a:pt x="380" y="5"/>
                  </a:lnTo>
                  <a:lnTo>
                    <a:pt x="383" y="8"/>
                  </a:lnTo>
                  <a:lnTo>
                    <a:pt x="383" y="10"/>
                  </a:lnTo>
                  <a:lnTo>
                    <a:pt x="383" y="14"/>
                  </a:lnTo>
                  <a:lnTo>
                    <a:pt x="383" y="16"/>
                  </a:lnTo>
                  <a:lnTo>
                    <a:pt x="386" y="20"/>
                  </a:lnTo>
                  <a:lnTo>
                    <a:pt x="386" y="23"/>
                  </a:lnTo>
                  <a:lnTo>
                    <a:pt x="389" y="27"/>
                  </a:lnTo>
                  <a:lnTo>
                    <a:pt x="389" y="32"/>
                  </a:lnTo>
                  <a:lnTo>
                    <a:pt x="392" y="37"/>
                  </a:lnTo>
                  <a:lnTo>
                    <a:pt x="392" y="41"/>
                  </a:lnTo>
                  <a:lnTo>
                    <a:pt x="395" y="47"/>
                  </a:lnTo>
                  <a:lnTo>
                    <a:pt x="395" y="52"/>
                  </a:lnTo>
                  <a:lnTo>
                    <a:pt x="399" y="58"/>
                  </a:lnTo>
                  <a:lnTo>
                    <a:pt x="399" y="64"/>
                  </a:lnTo>
                  <a:lnTo>
                    <a:pt x="402" y="70"/>
                  </a:lnTo>
                  <a:lnTo>
                    <a:pt x="405" y="76"/>
                  </a:lnTo>
                  <a:lnTo>
                    <a:pt x="405" y="84"/>
                  </a:lnTo>
                  <a:lnTo>
                    <a:pt x="408" y="91"/>
                  </a:lnTo>
                  <a:lnTo>
                    <a:pt x="411" y="98"/>
                  </a:lnTo>
                  <a:lnTo>
                    <a:pt x="414" y="104"/>
                  </a:lnTo>
                  <a:lnTo>
                    <a:pt x="414" y="113"/>
                  </a:lnTo>
                  <a:lnTo>
                    <a:pt x="417" y="120"/>
                  </a:lnTo>
                  <a:lnTo>
                    <a:pt x="420" y="127"/>
                  </a:lnTo>
                  <a:lnTo>
                    <a:pt x="424" y="134"/>
                  </a:lnTo>
                  <a:lnTo>
                    <a:pt x="427" y="143"/>
                  </a:lnTo>
                  <a:lnTo>
                    <a:pt x="427" y="151"/>
                  </a:lnTo>
                  <a:lnTo>
                    <a:pt x="430" y="160"/>
                  </a:lnTo>
                  <a:lnTo>
                    <a:pt x="433" y="168"/>
                  </a:lnTo>
                  <a:lnTo>
                    <a:pt x="436" y="175"/>
                  </a:lnTo>
                  <a:lnTo>
                    <a:pt x="439" y="184"/>
                  </a:lnTo>
                  <a:lnTo>
                    <a:pt x="439" y="192"/>
                  </a:lnTo>
                  <a:lnTo>
                    <a:pt x="442" y="201"/>
                  </a:lnTo>
                  <a:lnTo>
                    <a:pt x="445" y="209"/>
                  </a:lnTo>
                  <a:lnTo>
                    <a:pt x="448" y="218"/>
                  </a:lnTo>
                  <a:lnTo>
                    <a:pt x="452" y="227"/>
                  </a:lnTo>
                  <a:lnTo>
                    <a:pt x="452" y="234"/>
                  </a:lnTo>
                  <a:lnTo>
                    <a:pt x="455" y="244"/>
                  </a:lnTo>
                  <a:lnTo>
                    <a:pt x="458" y="251"/>
                  </a:lnTo>
                  <a:lnTo>
                    <a:pt x="461" y="261"/>
                  </a:lnTo>
                  <a:lnTo>
                    <a:pt x="461" y="268"/>
                  </a:lnTo>
                  <a:lnTo>
                    <a:pt x="464" y="278"/>
                  </a:lnTo>
                  <a:lnTo>
                    <a:pt x="467" y="286"/>
                  </a:lnTo>
                  <a:lnTo>
                    <a:pt x="470" y="295"/>
                  </a:lnTo>
                  <a:lnTo>
                    <a:pt x="470" y="302"/>
                  </a:lnTo>
                  <a:lnTo>
                    <a:pt x="473" y="310"/>
                  </a:lnTo>
                  <a:lnTo>
                    <a:pt x="477" y="319"/>
                  </a:lnTo>
                  <a:lnTo>
                    <a:pt x="477" y="326"/>
                  </a:lnTo>
                  <a:lnTo>
                    <a:pt x="480" y="335"/>
                  </a:lnTo>
                  <a:lnTo>
                    <a:pt x="480" y="342"/>
                  </a:lnTo>
                  <a:lnTo>
                    <a:pt x="483" y="349"/>
                  </a:lnTo>
                  <a:lnTo>
                    <a:pt x="486" y="356"/>
                  </a:lnTo>
                  <a:lnTo>
                    <a:pt x="486" y="364"/>
                  </a:lnTo>
                  <a:lnTo>
                    <a:pt x="489" y="371"/>
                  </a:lnTo>
                  <a:lnTo>
                    <a:pt x="489" y="378"/>
                  </a:lnTo>
                  <a:lnTo>
                    <a:pt x="492" y="384"/>
                  </a:lnTo>
                  <a:lnTo>
                    <a:pt x="492" y="391"/>
                  </a:lnTo>
                  <a:lnTo>
                    <a:pt x="492" y="397"/>
                  </a:lnTo>
                  <a:lnTo>
                    <a:pt x="492" y="403"/>
                  </a:lnTo>
                  <a:lnTo>
                    <a:pt x="495" y="409"/>
                  </a:lnTo>
                  <a:lnTo>
                    <a:pt x="498" y="409"/>
                  </a:lnTo>
                  <a:lnTo>
                    <a:pt x="505" y="409"/>
                  </a:lnTo>
                  <a:lnTo>
                    <a:pt x="508" y="408"/>
                  </a:lnTo>
                  <a:lnTo>
                    <a:pt x="514" y="408"/>
                  </a:lnTo>
                  <a:lnTo>
                    <a:pt x="523" y="407"/>
                  </a:lnTo>
                  <a:lnTo>
                    <a:pt x="533" y="407"/>
                  </a:lnTo>
                  <a:lnTo>
                    <a:pt x="539" y="407"/>
                  </a:lnTo>
                  <a:lnTo>
                    <a:pt x="551" y="406"/>
                  </a:lnTo>
                  <a:lnTo>
                    <a:pt x="561" y="406"/>
                  </a:lnTo>
                  <a:lnTo>
                    <a:pt x="573" y="405"/>
                  </a:lnTo>
                  <a:lnTo>
                    <a:pt x="586" y="403"/>
                  </a:lnTo>
                  <a:lnTo>
                    <a:pt x="601" y="403"/>
                  </a:lnTo>
                  <a:lnTo>
                    <a:pt x="614" y="403"/>
                  </a:lnTo>
                  <a:lnTo>
                    <a:pt x="629" y="402"/>
                  </a:lnTo>
                  <a:lnTo>
                    <a:pt x="645" y="401"/>
                  </a:lnTo>
                  <a:lnTo>
                    <a:pt x="660" y="401"/>
                  </a:lnTo>
                  <a:lnTo>
                    <a:pt x="679" y="400"/>
                  </a:lnTo>
                  <a:lnTo>
                    <a:pt x="698" y="399"/>
                  </a:lnTo>
                  <a:lnTo>
                    <a:pt x="716" y="399"/>
                  </a:lnTo>
                  <a:lnTo>
                    <a:pt x="735" y="397"/>
                  </a:lnTo>
                  <a:lnTo>
                    <a:pt x="754" y="396"/>
                  </a:lnTo>
                  <a:lnTo>
                    <a:pt x="776" y="396"/>
                  </a:lnTo>
                  <a:lnTo>
                    <a:pt x="798" y="395"/>
                  </a:lnTo>
                  <a:lnTo>
                    <a:pt x="816" y="394"/>
                  </a:lnTo>
                  <a:lnTo>
                    <a:pt x="838" y="393"/>
                  </a:lnTo>
                  <a:lnTo>
                    <a:pt x="863" y="393"/>
                  </a:lnTo>
                  <a:lnTo>
                    <a:pt x="885" y="391"/>
                  </a:lnTo>
                  <a:lnTo>
                    <a:pt x="907" y="391"/>
                  </a:lnTo>
                  <a:lnTo>
                    <a:pt x="932" y="390"/>
                  </a:lnTo>
                  <a:lnTo>
                    <a:pt x="956" y="390"/>
                  </a:lnTo>
                  <a:lnTo>
                    <a:pt x="978" y="388"/>
                  </a:lnTo>
                  <a:lnTo>
                    <a:pt x="1003" y="388"/>
                  </a:lnTo>
                  <a:lnTo>
                    <a:pt x="1028" y="386"/>
                  </a:lnTo>
                  <a:lnTo>
                    <a:pt x="1053" y="386"/>
                  </a:lnTo>
                  <a:lnTo>
                    <a:pt x="1078" y="385"/>
                  </a:lnTo>
                  <a:lnTo>
                    <a:pt x="1100" y="384"/>
                  </a:lnTo>
                  <a:lnTo>
                    <a:pt x="1125" y="384"/>
                  </a:lnTo>
                  <a:lnTo>
                    <a:pt x="1153" y="383"/>
                  </a:lnTo>
                  <a:lnTo>
                    <a:pt x="1178" y="383"/>
                  </a:lnTo>
                  <a:lnTo>
                    <a:pt x="1203" y="382"/>
                  </a:lnTo>
                  <a:lnTo>
                    <a:pt x="1228" y="382"/>
                  </a:lnTo>
                  <a:lnTo>
                    <a:pt x="1253" y="382"/>
                  </a:lnTo>
                  <a:lnTo>
                    <a:pt x="1277" y="380"/>
                  </a:lnTo>
                  <a:lnTo>
                    <a:pt x="1306" y="380"/>
                  </a:lnTo>
                  <a:lnTo>
                    <a:pt x="1327" y="380"/>
                  </a:lnTo>
                  <a:lnTo>
                    <a:pt x="1355" y="380"/>
                  </a:lnTo>
                  <a:lnTo>
                    <a:pt x="1380" y="379"/>
                  </a:lnTo>
                  <a:lnTo>
                    <a:pt x="1402" y="379"/>
                  </a:lnTo>
                  <a:lnTo>
                    <a:pt x="1427" y="379"/>
                  </a:lnTo>
                  <a:lnTo>
                    <a:pt x="1452" y="379"/>
                  </a:lnTo>
                  <a:lnTo>
                    <a:pt x="1474" y="379"/>
                  </a:lnTo>
                  <a:lnTo>
                    <a:pt x="1499" y="379"/>
                  </a:lnTo>
                  <a:lnTo>
                    <a:pt x="1524" y="379"/>
                  </a:lnTo>
                  <a:lnTo>
                    <a:pt x="1546" y="380"/>
                  </a:lnTo>
                  <a:lnTo>
                    <a:pt x="1567" y="380"/>
                  </a:lnTo>
                  <a:lnTo>
                    <a:pt x="1589" y="380"/>
                  </a:lnTo>
                  <a:lnTo>
                    <a:pt x="1611" y="382"/>
                  </a:lnTo>
                  <a:lnTo>
                    <a:pt x="1633" y="382"/>
                  </a:lnTo>
                  <a:lnTo>
                    <a:pt x="1651" y="383"/>
                  </a:lnTo>
                  <a:lnTo>
                    <a:pt x="1673" y="383"/>
                  </a:lnTo>
                  <a:lnTo>
                    <a:pt x="1692" y="384"/>
                  </a:lnTo>
                  <a:lnTo>
                    <a:pt x="1714" y="385"/>
                  </a:lnTo>
                  <a:lnTo>
                    <a:pt x="1714" y="386"/>
                  </a:lnTo>
                  <a:lnTo>
                    <a:pt x="1717" y="388"/>
                  </a:lnTo>
                  <a:lnTo>
                    <a:pt x="1720" y="390"/>
                  </a:lnTo>
                  <a:lnTo>
                    <a:pt x="1723" y="391"/>
                  </a:lnTo>
                  <a:lnTo>
                    <a:pt x="1726" y="394"/>
                  </a:lnTo>
                  <a:lnTo>
                    <a:pt x="1732" y="396"/>
                  </a:lnTo>
                  <a:lnTo>
                    <a:pt x="1736" y="399"/>
                  </a:lnTo>
                  <a:lnTo>
                    <a:pt x="1742" y="402"/>
                  </a:lnTo>
                  <a:lnTo>
                    <a:pt x="1748" y="405"/>
                  </a:lnTo>
                  <a:lnTo>
                    <a:pt x="1754" y="407"/>
                  </a:lnTo>
                  <a:lnTo>
                    <a:pt x="1761" y="411"/>
                  </a:lnTo>
                  <a:lnTo>
                    <a:pt x="1767" y="413"/>
                  </a:lnTo>
                  <a:lnTo>
                    <a:pt x="1776" y="417"/>
                  </a:lnTo>
                  <a:lnTo>
                    <a:pt x="1782" y="419"/>
                  </a:lnTo>
                  <a:lnTo>
                    <a:pt x="1792" y="421"/>
                  </a:lnTo>
                  <a:lnTo>
                    <a:pt x="1798" y="424"/>
                  </a:lnTo>
                  <a:lnTo>
                    <a:pt x="1807" y="426"/>
                  </a:lnTo>
                  <a:lnTo>
                    <a:pt x="1817" y="429"/>
                  </a:lnTo>
                  <a:lnTo>
                    <a:pt x="1826" y="430"/>
                  </a:lnTo>
                  <a:lnTo>
                    <a:pt x="1835" y="432"/>
                  </a:lnTo>
                  <a:lnTo>
                    <a:pt x="1845" y="434"/>
                  </a:lnTo>
                  <a:lnTo>
                    <a:pt x="1854" y="435"/>
                  </a:lnTo>
                  <a:lnTo>
                    <a:pt x="1863" y="435"/>
                  </a:lnTo>
                  <a:lnTo>
                    <a:pt x="1876" y="435"/>
                  </a:lnTo>
                  <a:lnTo>
                    <a:pt x="1885" y="434"/>
                  </a:lnTo>
                  <a:lnTo>
                    <a:pt x="1895" y="434"/>
                  </a:lnTo>
                  <a:lnTo>
                    <a:pt x="1907" y="431"/>
                  </a:lnTo>
                  <a:lnTo>
                    <a:pt x="1916" y="430"/>
                  </a:lnTo>
                  <a:lnTo>
                    <a:pt x="1926" y="426"/>
                  </a:lnTo>
                  <a:lnTo>
                    <a:pt x="1938" y="424"/>
                  </a:lnTo>
                  <a:lnTo>
                    <a:pt x="1954" y="409"/>
                  </a:lnTo>
                  <a:lnTo>
                    <a:pt x="1957" y="409"/>
                  </a:lnTo>
                  <a:lnTo>
                    <a:pt x="1963" y="411"/>
                  </a:lnTo>
                  <a:lnTo>
                    <a:pt x="1969" y="411"/>
                  </a:lnTo>
                  <a:lnTo>
                    <a:pt x="1979" y="412"/>
                  </a:lnTo>
                  <a:lnTo>
                    <a:pt x="1988" y="412"/>
                  </a:lnTo>
                  <a:lnTo>
                    <a:pt x="1997" y="414"/>
                  </a:lnTo>
                  <a:lnTo>
                    <a:pt x="2010" y="414"/>
                  </a:lnTo>
                  <a:lnTo>
                    <a:pt x="2019" y="415"/>
                  </a:lnTo>
                  <a:lnTo>
                    <a:pt x="2025" y="415"/>
                  </a:lnTo>
                  <a:lnTo>
                    <a:pt x="2032" y="417"/>
                  </a:lnTo>
                  <a:lnTo>
                    <a:pt x="2038" y="418"/>
                  </a:lnTo>
                  <a:lnTo>
                    <a:pt x="2044" y="418"/>
                  </a:lnTo>
                  <a:lnTo>
                    <a:pt x="2050" y="419"/>
                  </a:lnTo>
                  <a:lnTo>
                    <a:pt x="2057" y="419"/>
                  </a:lnTo>
                  <a:lnTo>
                    <a:pt x="2066" y="420"/>
                  </a:lnTo>
                  <a:lnTo>
                    <a:pt x="2072" y="421"/>
                  </a:lnTo>
                  <a:lnTo>
                    <a:pt x="2078" y="421"/>
                  </a:lnTo>
                  <a:lnTo>
                    <a:pt x="2085" y="423"/>
                  </a:lnTo>
                  <a:lnTo>
                    <a:pt x="2094" y="423"/>
                  </a:lnTo>
                  <a:lnTo>
                    <a:pt x="2100" y="424"/>
                  </a:lnTo>
                  <a:lnTo>
                    <a:pt x="2106" y="425"/>
                  </a:lnTo>
                  <a:lnTo>
                    <a:pt x="2113" y="426"/>
                  </a:lnTo>
                  <a:lnTo>
                    <a:pt x="2119" y="426"/>
                  </a:lnTo>
                  <a:lnTo>
                    <a:pt x="2128" y="428"/>
                  </a:lnTo>
                  <a:lnTo>
                    <a:pt x="2135" y="428"/>
                  </a:lnTo>
                  <a:lnTo>
                    <a:pt x="2141" y="429"/>
                  </a:lnTo>
                  <a:lnTo>
                    <a:pt x="2147" y="430"/>
                  </a:lnTo>
                  <a:lnTo>
                    <a:pt x="2156" y="431"/>
                  </a:lnTo>
                  <a:lnTo>
                    <a:pt x="2166" y="432"/>
                  </a:lnTo>
                  <a:lnTo>
                    <a:pt x="2178" y="434"/>
                  </a:lnTo>
                  <a:lnTo>
                    <a:pt x="2191" y="435"/>
                  </a:lnTo>
                  <a:lnTo>
                    <a:pt x="2203" y="437"/>
                  </a:lnTo>
                  <a:lnTo>
                    <a:pt x="2212" y="438"/>
                  </a:lnTo>
                  <a:lnTo>
                    <a:pt x="2222" y="440"/>
                  </a:lnTo>
                  <a:lnTo>
                    <a:pt x="2231" y="441"/>
                  </a:lnTo>
                  <a:lnTo>
                    <a:pt x="2241" y="443"/>
                  </a:lnTo>
                  <a:lnTo>
                    <a:pt x="2244" y="444"/>
                  </a:lnTo>
                  <a:lnTo>
                    <a:pt x="2250" y="446"/>
                  </a:lnTo>
                  <a:lnTo>
                    <a:pt x="2253" y="447"/>
                  </a:lnTo>
                  <a:lnTo>
                    <a:pt x="2256" y="448"/>
                  </a:lnTo>
                  <a:lnTo>
                    <a:pt x="2465" y="676"/>
                  </a:lnTo>
                  <a:lnTo>
                    <a:pt x="2462" y="676"/>
                  </a:lnTo>
                  <a:lnTo>
                    <a:pt x="2459" y="676"/>
                  </a:lnTo>
                  <a:lnTo>
                    <a:pt x="2452" y="677"/>
                  </a:lnTo>
                  <a:lnTo>
                    <a:pt x="2446" y="677"/>
                  </a:lnTo>
                  <a:lnTo>
                    <a:pt x="2434" y="678"/>
                  </a:lnTo>
                  <a:lnTo>
                    <a:pt x="2424" y="680"/>
                  </a:lnTo>
                  <a:lnTo>
                    <a:pt x="2409" y="681"/>
                  </a:lnTo>
                  <a:lnTo>
                    <a:pt x="2393" y="682"/>
                  </a:lnTo>
                  <a:lnTo>
                    <a:pt x="2375" y="683"/>
                  </a:lnTo>
                  <a:lnTo>
                    <a:pt x="2356" y="686"/>
                  </a:lnTo>
                  <a:lnTo>
                    <a:pt x="2334" y="687"/>
                  </a:lnTo>
                  <a:lnTo>
                    <a:pt x="2315" y="689"/>
                  </a:lnTo>
                  <a:lnTo>
                    <a:pt x="2290" y="692"/>
                  </a:lnTo>
                  <a:lnTo>
                    <a:pt x="2265" y="694"/>
                  </a:lnTo>
                  <a:lnTo>
                    <a:pt x="2237" y="697"/>
                  </a:lnTo>
                  <a:lnTo>
                    <a:pt x="2212" y="699"/>
                  </a:lnTo>
                  <a:lnTo>
                    <a:pt x="2181" y="701"/>
                  </a:lnTo>
                  <a:lnTo>
                    <a:pt x="2150" y="705"/>
                  </a:lnTo>
                  <a:lnTo>
                    <a:pt x="2119" y="707"/>
                  </a:lnTo>
                  <a:lnTo>
                    <a:pt x="2088" y="711"/>
                  </a:lnTo>
                  <a:lnTo>
                    <a:pt x="2054" y="713"/>
                  </a:lnTo>
                  <a:lnTo>
                    <a:pt x="2022" y="717"/>
                  </a:lnTo>
                  <a:lnTo>
                    <a:pt x="1988" y="721"/>
                  </a:lnTo>
                  <a:lnTo>
                    <a:pt x="1951" y="724"/>
                  </a:lnTo>
                  <a:lnTo>
                    <a:pt x="1916" y="728"/>
                  </a:lnTo>
                  <a:lnTo>
                    <a:pt x="1879" y="732"/>
                  </a:lnTo>
                  <a:lnTo>
                    <a:pt x="1842" y="735"/>
                  </a:lnTo>
                  <a:lnTo>
                    <a:pt x="1804" y="739"/>
                  </a:lnTo>
                  <a:lnTo>
                    <a:pt x="1767" y="744"/>
                  </a:lnTo>
                  <a:lnTo>
                    <a:pt x="1729" y="747"/>
                  </a:lnTo>
                  <a:lnTo>
                    <a:pt x="1692" y="751"/>
                  </a:lnTo>
                  <a:lnTo>
                    <a:pt x="1655" y="756"/>
                  </a:lnTo>
                  <a:lnTo>
                    <a:pt x="1614" y="759"/>
                  </a:lnTo>
                  <a:lnTo>
                    <a:pt x="1577" y="764"/>
                  </a:lnTo>
                  <a:lnTo>
                    <a:pt x="1539" y="768"/>
                  </a:lnTo>
                  <a:lnTo>
                    <a:pt x="1502" y="773"/>
                  </a:lnTo>
                  <a:lnTo>
                    <a:pt x="1461" y="776"/>
                  </a:lnTo>
                  <a:lnTo>
                    <a:pt x="1424" y="781"/>
                  </a:lnTo>
                  <a:lnTo>
                    <a:pt x="1387" y="785"/>
                  </a:lnTo>
                  <a:lnTo>
                    <a:pt x="1352" y="789"/>
                  </a:lnTo>
                  <a:lnTo>
                    <a:pt x="1315" y="794"/>
                  </a:lnTo>
                  <a:lnTo>
                    <a:pt x="1277" y="798"/>
                  </a:lnTo>
                  <a:lnTo>
                    <a:pt x="1243" y="803"/>
                  </a:lnTo>
                  <a:lnTo>
                    <a:pt x="1212" y="808"/>
                  </a:lnTo>
                  <a:lnTo>
                    <a:pt x="1175" y="811"/>
                  </a:lnTo>
                  <a:lnTo>
                    <a:pt x="1143" y="816"/>
                  </a:lnTo>
                  <a:lnTo>
                    <a:pt x="1112" y="820"/>
                  </a:lnTo>
                  <a:lnTo>
                    <a:pt x="1084" y="824"/>
                  </a:lnTo>
                  <a:lnTo>
                    <a:pt x="1053" y="828"/>
                  </a:lnTo>
                  <a:lnTo>
                    <a:pt x="1025" y="833"/>
                  </a:lnTo>
                  <a:lnTo>
                    <a:pt x="997" y="836"/>
                  </a:lnTo>
                  <a:lnTo>
                    <a:pt x="975" y="841"/>
                  </a:lnTo>
                  <a:lnTo>
                    <a:pt x="947" y="845"/>
                  </a:lnTo>
                  <a:lnTo>
                    <a:pt x="925" y="850"/>
                  </a:lnTo>
                  <a:lnTo>
                    <a:pt x="907" y="853"/>
                  </a:lnTo>
                  <a:lnTo>
                    <a:pt x="888" y="858"/>
                  </a:lnTo>
                  <a:lnTo>
                    <a:pt x="869" y="862"/>
                  </a:lnTo>
                  <a:lnTo>
                    <a:pt x="854" y="865"/>
                  </a:lnTo>
                  <a:lnTo>
                    <a:pt x="838" y="868"/>
                  </a:lnTo>
                  <a:lnTo>
                    <a:pt x="826" y="873"/>
                  </a:lnTo>
                  <a:lnTo>
                    <a:pt x="813" y="876"/>
                  </a:lnTo>
                  <a:lnTo>
                    <a:pt x="807" y="880"/>
                  </a:lnTo>
                  <a:lnTo>
                    <a:pt x="801" y="884"/>
                  </a:lnTo>
                  <a:lnTo>
                    <a:pt x="798" y="887"/>
                  </a:lnTo>
                  <a:lnTo>
                    <a:pt x="798" y="886"/>
                  </a:lnTo>
                  <a:lnTo>
                    <a:pt x="798" y="885"/>
                  </a:lnTo>
                  <a:lnTo>
                    <a:pt x="791" y="882"/>
                  </a:lnTo>
                  <a:lnTo>
                    <a:pt x="791" y="880"/>
                  </a:lnTo>
                  <a:lnTo>
                    <a:pt x="785" y="876"/>
                  </a:lnTo>
                  <a:lnTo>
                    <a:pt x="782" y="871"/>
                  </a:lnTo>
                  <a:lnTo>
                    <a:pt x="776" y="867"/>
                  </a:lnTo>
                  <a:lnTo>
                    <a:pt x="769" y="862"/>
                  </a:lnTo>
                  <a:lnTo>
                    <a:pt x="763" y="855"/>
                  </a:lnTo>
                  <a:lnTo>
                    <a:pt x="757" y="849"/>
                  </a:lnTo>
                  <a:lnTo>
                    <a:pt x="748" y="840"/>
                  </a:lnTo>
                  <a:lnTo>
                    <a:pt x="738" y="832"/>
                  </a:lnTo>
                  <a:lnTo>
                    <a:pt x="729" y="823"/>
                  </a:lnTo>
                  <a:lnTo>
                    <a:pt x="720" y="814"/>
                  </a:lnTo>
                  <a:lnTo>
                    <a:pt x="710" y="804"/>
                  </a:lnTo>
                  <a:lnTo>
                    <a:pt x="698" y="794"/>
                  </a:lnTo>
                  <a:lnTo>
                    <a:pt x="685" y="783"/>
                  </a:lnTo>
                  <a:lnTo>
                    <a:pt x="676" y="771"/>
                  </a:lnTo>
                  <a:lnTo>
                    <a:pt x="664" y="759"/>
                  </a:lnTo>
                  <a:lnTo>
                    <a:pt x="648" y="747"/>
                  </a:lnTo>
                  <a:lnTo>
                    <a:pt x="635" y="734"/>
                  </a:lnTo>
                  <a:lnTo>
                    <a:pt x="623" y="721"/>
                  </a:lnTo>
                  <a:lnTo>
                    <a:pt x="607" y="707"/>
                  </a:lnTo>
                  <a:lnTo>
                    <a:pt x="595" y="694"/>
                  </a:lnTo>
                  <a:lnTo>
                    <a:pt x="579" y="680"/>
                  </a:lnTo>
                  <a:lnTo>
                    <a:pt x="564" y="665"/>
                  </a:lnTo>
                  <a:lnTo>
                    <a:pt x="548" y="651"/>
                  </a:lnTo>
                  <a:lnTo>
                    <a:pt x="533" y="636"/>
                  </a:lnTo>
                  <a:lnTo>
                    <a:pt x="517" y="621"/>
                  </a:lnTo>
                  <a:lnTo>
                    <a:pt x="501" y="605"/>
                  </a:lnTo>
                  <a:lnTo>
                    <a:pt x="486" y="589"/>
                  </a:lnTo>
                  <a:lnTo>
                    <a:pt x="470" y="573"/>
                  </a:lnTo>
                  <a:lnTo>
                    <a:pt x="455" y="558"/>
                  </a:lnTo>
                  <a:lnTo>
                    <a:pt x="439" y="541"/>
                  </a:lnTo>
                  <a:lnTo>
                    <a:pt x="420" y="525"/>
                  </a:lnTo>
                  <a:lnTo>
                    <a:pt x="405" y="510"/>
                  </a:lnTo>
                  <a:lnTo>
                    <a:pt x="386" y="493"/>
                  </a:lnTo>
                  <a:lnTo>
                    <a:pt x="371" y="476"/>
                  </a:lnTo>
                  <a:lnTo>
                    <a:pt x="355" y="459"/>
                  </a:lnTo>
                  <a:lnTo>
                    <a:pt x="339" y="443"/>
                  </a:lnTo>
                  <a:lnTo>
                    <a:pt x="321" y="426"/>
                  </a:lnTo>
                  <a:lnTo>
                    <a:pt x="305" y="409"/>
                  </a:lnTo>
                  <a:lnTo>
                    <a:pt x="290" y="393"/>
                  </a:lnTo>
                  <a:lnTo>
                    <a:pt x="274" y="377"/>
                  </a:lnTo>
                  <a:lnTo>
                    <a:pt x="258" y="360"/>
                  </a:lnTo>
                  <a:lnTo>
                    <a:pt x="243" y="344"/>
                  </a:lnTo>
                  <a:lnTo>
                    <a:pt x="227" y="329"/>
                  </a:lnTo>
                  <a:lnTo>
                    <a:pt x="212" y="313"/>
                  </a:lnTo>
                  <a:lnTo>
                    <a:pt x="196" y="296"/>
                  </a:lnTo>
                  <a:lnTo>
                    <a:pt x="180" y="282"/>
                  </a:lnTo>
                  <a:lnTo>
                    <a:pt x="168" y="266"/>
                  </a:lnTo>
                  <a:lnTo>
                    <a:pt x="152" y="251"/>
                  </a:lnTo>
                  <a:lnTo>
                    <a:pt x="140" y="236"/>
                  </a:lnTo>
                  <a:lnTo>
                    <a:pt x="127" y="221"/>
                  </a:lnTo>
                  <a:lnTo>
                    <a:pt x="115" y="207"/>
                  </a:lnTo>
                  <a:lnTo>
                    <a:pt x="103" y="193"/>
                  </a:lnTo>
                  <a:lnTo>
                    <a:pt x="90" y="180"/>
                  </a:lnTo>
                  <a:lnTo>
                    <a:pt x="78" y="167"/>
                  </a:lnTo>
                  <a:lnTo>
                    <a:pt x="68" y="154"/>
                  </a:lnTo>
                  <a:lnTo>
                    <a:pt x="56" y="142"/>
                  </a:lnTo>
                  <a:lnTo>
                    <a:pt x="46" y="130"/>
                  </a:lnTo>
                  <a:lnTo>
                    <a:pt x="37" y="119"/>
                  </a:lnTo>
                  <a:lnTo>
                    <a:pt x="31" y="108"/>
                  </a:lnTo>
                  <a:lnTo>
                    <a:pt x="21" y="9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91A1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Freeform 9"/>
            <p:cNvSpPr>
              <a:spLocks/>
            </p:cNvSpPr>
            <p:nvPr/>
          </p:nvSpPr>
          <p:spPr bwMode="auto">
            <a:xfrm>
              <a:off x="1138" y="2034"/>
              <a:ext cx="1580" cy="720"/>
            </a:xfrm>
            <a:custGeom>
              <a:avLst/>
              <a:gdLst>
                <a:gd name="T0" fmla="*/ 13 w 1580"/>
                <a:gd name="T1" fmla="*/ 3 h 720"/>
                <a:gd name="T2" fmla="*/ 50 w 1580"/>
                <a:gd name="T3" fmla="*/ 2 h 720"/>
                <a:gd name="T4" fmla="*/ 103 w 1580"/>
                <a:gd name="T5" fmla="*/ 2 h 720"/>
                <a:gd name="T6" fmla="*/ 172 w 1580"/>
                <a:gd name="T7" fmla="*/ 2 h 720"/>
                <a:gd name="T8" fmla="*/ 253 w 1580"/>
                <a:gd name="T9" fmla="*/ 1 h 720"/>
                <a:gd name="T10" fmla="*/ 346 w 1580"/>
                <a:gd name="T11" fmla="*/ 0 h 720"/>
                <a:gd name="T12" fmla="*/ 449 w 1580"/>
                <a:gd name="T13" fmla="*/ 0 h 720"/>
                <a:gd name="T14" fmla="*/ 558 w 1580"/>
                <a:gd name="T15" fmla="*/ 1 h 720"/>
                <a:gd name="T16" fmla="*/ 667 w 1580"/>
                <a:gd name="T17" fmla="*/ 1 h 720"/>
                <a:gd name="T18" fmla="*/ 782 w 1580"/>
                <a:gd name="T19" fmla="*/ 2 h 720"/>
                <a:gd name="T20" fmla="*/ 895 w 1580"/>
                <a:gd name="T21" fmla="*/ 3 h 720"/>
                <a:gd name="T22" fmla="*/ 1004 w 1580"/>
                <a:gd name="T23" fmla="*/ 6 h 720"/>
                <a:gd name="T24" fmla="*/ 1110 w 1580"/>
                <a:gd name="T25" fmla="*/ 8 h 720"/>
                <a:gd name="T26" fmla="*/ 1206 w 1580"/>
                <a:gd name="T27" fmla="*/ 12 h 720"/>
                <a:gd name="T28" fmla="*/ 1297 w 1580"/>
                <a:gd name="T29" fmla="*/ 18 h 720"/>
                <a:gd name="T30" fmla="*/ 1580 w 1580"/>
                <a:gd name="T31" fmla="*/ 682 h 720"/>
                <a:gd name="T32" fmla="*/ 1565 w 1580"/>
                <a:gd name="T33" fmla="*/ 682 h 720"/>
                <a:gd name="T34" fmla="*/ 1534 w 1580"/>
                <a:gd name="T35" fmla="*/ 682 h 720"/>
                <a:gd name="T36" fmla="*/ 1493 w 1580"/>
                <a:gd name="T37" fmla="*/ 682 h 720"/>
                <a:gd name="T38" fmla="*/ 1440 w 1580"/>
                <a:gd name="T39" fmla="*/ 682 h 720"/>
                <a:gd name="T40" fmla="*/ 1378 w 1580"/>
                <a:gd name="T41" fmla="*/ 684 h 720"/>
                <a:gd name="T42" fmla="*/ 1303 w 1580"/>
                <a:gd name="T43" fmla="*/ 685 h 720"/>
                <a:gd name="T44" fmla="*/ 1219 w 1580"/>
                <a:gd name="T45" fmla="*/ 687 h 720"/>
                <a:gd name="T46" fmla="*/ 1128 w 1580"/>
                <a:gd name="T47" fmla="*/ 690 h 720"/>
                <a:gd name="T48" fmla="*/ 1026 w 1580"/>
                <a:gd name="T49" fmla="*/ 692 h 720"/>
                <a:gd name="T50" fmla="*/ 920 w 1580"/>
                <a:gd name="T51" fmla="*/ 694 h 720"/>
                <a:gd name="T52" fmla="*/ 807 w 1580"/>
                <a:gd name="T53" fmla="*/ 697 h 720"/>
                <a:gd name="T54" fmla="*/ 689 w 1580"/>
                <a:gd name="T55" fmla="*/ 702 h 720"/>
                <a:gd name="T56" fmla="*/ 564 w 1580"/>
                <a:gd name="T57" fmla="*/ 705 h 720"/>
                <a:gd name="T58" fmla="*/ 436 w 1580"/>
                <a:gd name="T59" fmla="*/ 710 h 720"/>
                <a:gd name="T60" fmla="*/ 309 w 1580"/>
                <a:gd name="T61" fmla="*/ 716 h 720"/>
                <a:gd name="T62" fmla="*/ 243 w 1580"/>
                <a:gd name="T63" fmla="*/ 716 h 720"/>
                <a:gd name="T64" fmla="*/ 243 w 1580"/>
                <a:gd name="T65" fmla="*/ 705 h 720"/>
                <a:gd name="T66" fmla="*/ 240 w 1580"/>
                <a:gd name="T67" fmla="*/ 687 h 720"/>
                <a:gd name="T68" fmla="*/ 240 w 1580"/>
                <a:gd name="T69" fmla="*/ 665 h 720"/>
                <a:gd name="T70" fmla="*/ 237 w 1580"/>
                <a:gd name="T71" fmla="*/ 636 h 720"/>
                <a:gd name="T72" fmla="*/ 231 w 1580"/>
                <a:gd name="T73" fmla="*/ 604 h 720"/>
                <a:gd name="T74" fmla="*/ 228 w 1580"/>
                <a:gd name="T75" fmla="*/ 567 h 720"/>
                <a:gd name="T76" fmla="*/ 221 w 1580"/>
                <a:gd name="T77" fmla="*/ 527 h 720"/>
                <a:gd name="T78" fmla="*/ 212 w 1580"/>
                <a:gd name="T79" fmla="*/ 484 h 720"/>
                <a:gd name="T80" fmla="*/ 206 w 1580"/>
                <a:gd name="T81" fmla="*/ 439 h 720"/>
                <a:gd name="T82" fmla="*/ 193 w 1580"/>
                <a:gd name="T83" fmla="*/ 393 h 720"/>
                <a:gd name="T84" fmla="*/ 184 w 1580"/>
                <a:gd name="T85" fmla="*/ 345 h 720"/>
                <a:gd name="T86" fmla="*/ 168 w 1580"/>
                <a:gd name="T87" fmla="*/ 297 h 720"/>
                <a:gd name="T88" fmla="*/ 156 w 1580"/>
                <a:gd name="T89" fmla="*/ 249 h 720"/>
                <a:gd name="T90" fmla="*/ 137 w 1580"/>
                <a:gd name="T91" fmla="*/ 202 h 720"/>
                <a:gd name="T92" fmla="*/ 119 w 1580"/>
                <a:gd name="T93" fmla="*/ 158 h 720"/>
                <a:gd name="T94" fmla="*/ 115 w 1580"/>
                <a:gd name="T95" fmla="*/ 147 h 720"/>
                <a:gd name="T96" fmla="*/ 106 w 1580"/>
                <a:gd name="T97" fmla="*/ 132 h 720"/>
                <a:gd name="T98" fmla="*/ 100 w 1580"/>
                <a:gd name="T99" fmla="*/ 118 h 720"/>
                <a:gd name="T100" fmla="*/ 97 w 1580"/>
                <a:gd name="T101" fmla="*/ 107 h 720"/>
                <a:gd name="T102" fmla="*/ 91 w 1580"/>
                <a:gd name="T103" fmla="*/ 95 h 720"/>
                <a:gd name="T104" fmla="*/ 84 w 1580"/>
                <a:gd name="T105" fmla="*/ 84 h 720"/>
                <a:gd name="T106" fmla="*/ 75 w 1580"/>
                <a:gd name="T107" fmla="*/ 72 h 720"/>
                <a:gd name="T108" fmla="*/ 66 w 1580"/>
                <a:gd name="T109" fmla="*/ 61 h 720"/>
                <a:gd name="T110" fmla="*/ 56 w 1580"/>
                <a:gd name="T111" fmla="*/ 50 h 720"/>
                <a:gd name="T112" fmla="*/ 47 w 1580"/>
                <a:gd name="T113" fmla="*/ 39 h 720"/>
                <a:gd name="T114" fmla="*/ 31 w 1580"/>
                <a:gd name="T115" fmla="*/ 26 h 720"/>
                <a:gd name="T116" fmla="*/ 0 w 1580"/>
                <a:gd name="T117" fmla="*/ 3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80"/>
                <a:gd name="T178" fmla="*/ 0 h 720"/>
                <a:gd name="T179" fmla="*/ 1580 w 1580"/>
                <a:gd name="T180" fmla="*/ 720 h 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80" h="720">
                  <a:moveTo>
                    <a:pt x="0" y="3"/>
                  </a:moveTo>
                  <a:lnTo>
                    <a:pt x="0" y="3"/>
                  </a:lnTo>
                  <a:lnTo>
                    <a:pt x="9" y="3"/>
                  </a:lnTo>
                  <a:lnTo>
                    <a:pt x="13" y="3"/>
                  </a:lnTo>
                  <a:lnTo>
                    <a:pt x="22" y="3"/>
                  </a:lnTo>
                  <a:lnTo>
                    <a:pt x="31" y="3"/>
                  </a:lnTo>
                  <a:lnTo>
                    <a:pt x="41" y="3"/>
                  </a:lnTo>
                  <a:lnTo>
                    <a:pt x="50" y="2"/>
                  </a:lnTo>
                  <a:lnTo>
                    <a:pt x="62" y="2"/>
                  </a:lnTo>
                  <a:lnTo>
                    <a:pt x="75" y="2"/>
                  </a:lnTo>
                  <a:lnTo>
                    <a:pt x="87" y="2"/>
                  </a:lnTo>
                  <a:lnTo>
                    <a:pt x="103" y="2"/>
                  </a:lnTo>
                  <a:lnTo>
                    <a:pt x="119" y="2"/>
                  </a:lnTo>
                  <a:lnTo>
                    <a:pt x="137" y="2"/>
                  </a:lnTo>
                  <a:lnTo>
                    <a:pt x="156" y="2"/>
                  </a:lnTo>
                  <a:lnTo>
                    <a:pt x="172" y="2"/>
                  </a:lnTo>
                  <a:lnTo>
                    <a:pt x="190" y="2"/>
                  </a:lnTo>
                  <a:lnTo>
                    <a:pt x="212" y="1"/>
                  </a:lnTo>
                  <a:lnTo>
                    <a:pt x="234" y="1"/>
                  </a:lnTo>
                  <a:lnTo>
                    <a:pt x="253" y="1"/>
                  </a:lnTo>
                  <a:lnTo>
                    <a:pt x="278" y="1"/>
                  </a:lnTo>
                  <a:lnTo>
                    <a:pt x="299" y="1"/>
                  </a:lnTo>
                  <a:lnTo>
                    <a:pt x="324" y="1"/>
                  </a:lnTo>
                  <a:lnTo>
                    <a:pt x="346" y="0"/>
                  </a:lnTo>
                  <a:lnTo>
                    <a:pt x="371" y="0"/>
                  </a:lnTo>
                  <a:lnTo>
                    <a:pt x="396" y="0"/>
                  </a:lnTo>
                  <a:lnTo>
                    <a:pt x="424" y="0"/>
                  </a:lnTo>
                  <a:lnTo>
                    <a:pt x="449" y="0"/>
                  </a:lnTo>
                  <a:lnTo>
                    <a:pt x="474" y="0"/>
                  </a:lnTo>
                  <a:lnTo>
                    <a:pt x="502" y="0"/>
                  </a:lnTo>
                  <a:lnTo>
                    <a:pt x="530" y="1"/>
                  </a:lnTo>
                  <a:lnTo>
                    <a:pt x="558" y="1"/>
                  </a:lnTo>
                  <a:lnTo>
                    <a:pt x="583" y="1"/>
                  </a:lnTo>
                  <a:lnTo>
                    <a:pt x="611" y="1"/>
                  </a:lnTo>
                  <a:lnTo>
                    <a:pt x="639" y="1"/>
                  </a:lnTo>
                  <a:lnTo>
                    <a:pt x="667" y="1"/>
                  </a:lnTo>
                  <a:lnTo>
                    <a:pt x="695" y="1"/>
                  </a:lnTo>
                  <a:lnTo>
                    <a:pt x="726" y="2"/>
                  </a:lnTo>
                  <a:lnTo>
                    <a:pt x="754" y="2"/>
                  </a:lnTo>
                  <a:lnTo>
                    <a:pt x="782" y="2"/>
                  </a:lnTo>
                  <a:lnTo>
                    <a:pt x="810" y="2"/>
                  </a:lnTo>
                  <a:lnTo>
                    <a:pt x="839" y="3"/>
                  </a:lnTo>
                  <a:lnTo>
                    <a:pt x="867" y="3"/>
                  </a:lnTo>
                  <a:lnTo>
                    <a:pt x="895" y="3"/>
                  </a:lnTo>
                  <a:lnTo>
                    <a:pt x="923" y="4"/>
                  </a:lnTo>
                  <a:lnTo>
                    <a:pt x="951" y="4"/>
                  </a:lnTo>
                  <a:lnTo>
                    <a:pt x="979" y="6"/>
                  </a:lnTo>
                  <a:lnTo>
                    <a:pt x="1004" y="6"/>
                  </a:lnTo>
                  <a:lnTo>
                    <a:pt x="1032" y="7"/>
                  </a:lnTo>
                  <a:lnTo>
                    <a:pt x="1057" y="7"/>
                  </a:lnTo>
                  <a:lnTo>
                    <a:pt x="1085" y="8"/>
                  </a:lnTo>
                  <a:lnTo>
                    <a:pt x="1110" y="8"/>
                  </a:lnTo>
                  <a:lnTo>
                    <a:pt x="1135" y="9"/>
                  </a:lnTo>
                  <a:lnTo>
                    <a:pt x="1160" y="10"/>
                  </a:lnTo>
                  <a:lnTo>
                    <a:pt x="1184" y="12"/>
                  </a:lnTo>
                  <a:lnTo>
                    <a:pt x="1206" y="12"/>
                  </a:lnTo>
                  <a:lnTo>
                    <a:pt x="1231" y="13"/>
                  </a:lnTo>
                  <a:lnTo>
                    <a:pt x="1253" y="14"/>
                  </a:lnTo>
                  <a:lnTo>
                    <a:pt x="1275" y="15"/>
                  </a:lnTo>
                  <a:lnTo>
                    <a:pt x="1297" y="18"/>
                  </a:lnTo>
                  <a:lnTo>
                    <a:pt x="1318" y="19"/>
                  </a:lnTo>
                  <a:lnTo>
                    <a:pt x="1337" y="20"/>
                  </a:lnTo>
                  <a:lnTo>
                    <a:pt x="1356" y="21"/>
                  </a:lnTo>
                  <a:lnTo>
                    <a:pt x="1580" y="682"/>
                  </a:lnTo>
                  <a:lnTo>
                    <a:pt x="1577" y="682"/>
                  </a:lnTo>
                  <a:lnTo>
                    <a:pt x="1574" y="682"/>
                  </a:lnTo>
                  <a:lnTo>
                    <a:pt x="1568" y="682"/>
                  </a:lnTo>
                  <a:lnTo>
                    <a:pt x="1565" y="682"/>
                  </a:lnTo>
                  <a:lnTo>
                    <a:pt x="1555" y="682"/>
                  </a:lnTo>
                  <a:lnTo>
                    <a:pt x="1552" y="682"/>
                  </a:lnTo>
                  <a:lnTo>
                    <a:pt x="1543" y="682"/>
                  </a:lnTo>
                  <a:lnTo>
                    <a:pt x="1534" y="682"/>
                  </a:lnTo>
                  <a:lnTo>
                    <a:pt x="1524" y="682"/>
                  </a:lnTo>
                  <a:lnTo>
                    <a:pt x="1515" y="682"/>
                  </a:lnTo>
                  <a:lnTo>
                    <a:pt x="1505" y="682"/>
                  </a:lnTo>
                  <a:lnTo>
                    <a:pt x="1493" y="682"/>
                  </a:lnTo>
                  <a:lnTo>
                    <a:pt x="1481" y="682"/>
                  </a:lnTo>
                  <a:lnTo>
                    <a:pt x="1471" y="682"/>
                  </a:lnTo>
                  <a:lnTo>
                    <a:pt x="1456" y="682"/>
                  </a:lnTo>
                  <a:lnTo>
                    <a:pt x="1440" y="682"/>
                  </a:lnTo>
                  <a:lnTo>
                    <a:pt x="1428" y="682"/>
                  </a:lnTo>
                  <a:lnTo>
                    <a:pt x="1412" y="684"/>
                  </a:lnTo>
                  <a:lnTo>
                    <a:pt x="1393" y="684"/>
                  </a:lnTo>
                  <a:lnTo>
                    <a:pt x="1378" y="684"/>
                  </a:lnTo>
                  <a:lnTo>
                    <a:pt x="1359" y="685"/>
                  </a:lnTo>
                  <a:lnTo>
                    <a:pt x="1340" y="685"/>
                  </a:lnTo>
                  <a:lnTo>
                    <a:pt x="1322" y="685"/>
                  </a:lnTo>
                  <a:lnTo>
                    <a:pt x="1303" y="685"/>
                  </a:lnTo>
                  <a:lnTo>
                    <a:pt x="1284" y="686"/>
                  </a:lnTo>
                  <a:lnTo>
                    <a:pt x="1262" y="686"/>
                  </a:lnTo>
                  <a:lnTo>
                    <a:pt x="1241" y="686"/>
                  </a:lnTo>
                  <a:lnTo>
                    <a:pt x="1219" y="687"/>
                  </a:lnTo>
                  <a:lnTo>
                    <a:pt x="1197" y="687"/>
                  </a:lnTo>
                  <a:lnTo>
                    <a:pt x="1175" y="688"/>
                  </a:lnTo>
                  <a:lnTo>
                    <a:pt x="1150" y="688"/>
                  </a:lnTo>
                  <a:lnTo>
                    <a:pt x="1128" y="690"/>
                  </a:lnTo>
                  <a:lnTo>
                    <a:pt x="1103" y="690"/>
                  </a:lnTo>
                  <a:lnTo>
                    <a:pt x="1078" y="690"/>
                  </a:lnTo>
                  <a:lnTo>
                    <a:pt x="1050" y="691"/>
                  </a:lnTo>
                  <a:lnTo>
                    <a:pt x="1026" y="692"/>
                  </a:lnTo>
                  <a:lnTo>
                    <a:pt x="1001" y="692"/>
                  </a:lnTo>
                  <a:lnTo>
                    <a:pt x="976" y="693"/>
                  </a:lnTo>
                  <a:lnTo>
                    <a:pt x="948" y="693"/>
                  </a:lnTo>
                  <a:lnTo>
                    <a:pt x="920" y="694"/>
                  </a:lnTo>
                  <a:lnTo>
                    <a:pt x="891" y="694"/>
                  </a:lnTo>
                  <a:lnTo>
                    <a:pt x="863" y="696"/>
                  </a:lnTo>
                  <a:lnTo>
                    <a:pt x="835" y="697"/>
                  </a:lnTo>
                  <a:lnTo>
                    <a:pt x="807" y="697"/>
                  </a:lnTo>
                  <a:lnTo>
                    <a:pt x="779" y="698"/>
                  </a:lnTo>
                  <a:lnTo>
                    <a:pt x="748" y="699"/>
                  </a:lnTo>
                  <a:lnTo>
                    <a:pt x="717" y="700"/>
                  </a:lnTo>
                  <a:lnTo>
                    <a:pt x="689" y="702"/>
                  </a:lnTo>
                  <a:lnTo>
                    <a:pt x="658" y="702"/>
                  </a:lnTo>
                  <a:lnTo>
                    <a:pt x="627" y="704"/>
                  </a:lnTo>
                  <a:lnTo>
                    <a:pt x="595" y="704"/>
                  </a:lnTo>
                  <a:lnTo>
                    <a:pt x="564" y="705"/>
                  </a:lnTo>
                  <a:lnTo>
                    <a:pt x="533" y="706"/>
                  </a:lnTo>
                  <a:lnTo>
                    <a:pt x="502" y="708"/>
                  </a:lnTo>
                  <a:lnTo>
                    <a:pt x="471" y="709"/>
                  </a:lnTo>
                  <a:lnTo>
                    <a:pt x="436" y="710"/>
                  </a:lnTo>
                  <a:lnTo>
                    <a:pt x="405" y="712"/>
                  </a:lnTo>
                  <a:lnTo>
                    <a:pt x="374" y="714"/>
                  </a:lnTo>
                  <a:lnTo>
                    <a:pt x="340" y="715"/>
                  </a:lnTo>
                  <a:lnTo>
                    <a:pt x="309" y="716"/>
                  </a:lnTo>
                  <a:lnTo>
                    <a:pt x="278" y="717"/>
                  </a:lnTo>
                  <a:lnTo>
                    <a:pt x="243" y="720"/>
                  </a:lnTo>
                  <a:lnTo>
                    <a:pt x="243" y="719"/>
                  </a:lnTo>
                  <a:lnTo>
                    <a:pt x="243" y="716"/>
                  </a:lnTo>
                  <a:lnTo>
                    <a:pt x="243" y="712"/>
                  </a:lnTo>
                  <a:lnTo>
                    <a:pt x="243" y="710"/>
                  </a:lnTo>
                  <a:lnTo>
                    <a:pt x="243" y="708"/>
                  </a:lnTo>
                  <a:lnTo>
                    <a:pt x="243" y="705"/>
                  </a:lnTo>
                  <a:lnTo>
                    <a:pt x="240" y="700"/>
                  </a:lnTo>
                  <a:lnTo>
                    <a:pt x="240" y="697"/>
                  </a:lnTo>
                  <a:lnTo>
                    <a:pt x="240" y="692"/>
                  </a:lnTo>
                  <a:lnTo>
                    <a:pt x="240" y="687"/>
                  </a:lnTo>
                  <a:lnTo>
                    <a:pt x="240" y="682"/>
                  </a:lnTo>
                  <a:lnTo>
                    <a:pt x="240" y="676"/>
                  </a:lnTo>
                  <a:lnTo>
                    <a:pt x="240" y="670"/>
                  </a:lnTo>
                  <a:lnTo>
                    <a:pt x="240" y="665"/>
                  </a:lnTo>
                  <a:lnTo>
                    <a:pt x="237" y="658"/>
                  </a:lnTo>
                  <a:lnTo>
                    <a:pt x="237" y="651"/>
                  </a:lnTo>
                  <a:lnTo>
                    <a:pt x="237" y="644"/>
                  </a:lnTo>
                  <a:lnTo>
                    <a:pt x="237" y="636"/>
                  </a:lnTo>
                  <a:lnTo>
                    <a:pt x="234" y="628"/>
                  </a:lnTo>
                  <a:lnTo>
                    <a:pt x="234" y="621"/>
                  </a:lnTo>
                  <a:lnTo>
                    <a:pt x="231" y="612"/>
                  </a:lnTo>
                  <a:lnTo>
                    <a:pt x="231" y="604"/>
                  </a:lnTo>
                  <a:lnTo>
                    <a:pt x="231" y="594"/>
                  </a:lnTo>
                  <a:lnTo>
                    <a:pt x="228" y="586"/>
                  </a:lnTo>
                  <a:lnTo>
                    <a:pt x="228" y="576"/>
                  </a:lnTo>
                  <a:lnTo>
                    <a:pt x="228" y="567"/>
                  </a:lnTo>
                  <a:lnTo>
                    <a:pt x="225" y="557"/>
                  </a:lnTo>
                  <a:lnTo>
                    <a:pt x="225" y="547"/>
                  </a:lnTo>
                  <a:lnTo>
                    <a:pt x="221" y="538"/>
                  </a:lnTo>
                  <a:lnTo>
                    <a:pt x="221" y="527"/>
                  </a:lnTo>
                  <a:lnTo>
                    <a:pt x="218" y="516"/>
                  </a:lnTo>
                  <a:lnTo>
                    <a:pt x="218" y="506"/>
                  </a:lnTo>
                  <a:lnTo>
                    <a:pt x="215" y="495"/>
                  </a:lnTo>
                  <a:lnTo>
                    <a:pt x="212" y="484"/>
                  </a:lnTo>
                  <a:lnTo>
                    <a:pt x="212" y="472"/>
                  </a:lnTo>
                  <a:lnTo>
                    <a:pt x="209" y="462"/>
                  </a:lnTo>
                  <a:lnTo>
                    <a:pt x="206" y="451"/>
                  </a:lnTo>
                  <a:lnTo>
                    <a:pt x="206" y="439"/>
                  </a:lnTo>
                  <a:lnTo>
                    <a:pt x="203" y="428"/>
                  </a:lnTo>
                  <a:lnTo>
                    <a:pt x="200" y="416"/>
                  </a:lnTo>
                  <a:lnTo>
                    <a:pt x="196" y="404"/>
                  </a:lnTo>
                  <a:lnTo>
                    <a:pt x="193" y="393"/>
                  </a:lnTo>
                  <a:lnTo>
                    <a:pt x="190" y="381"/>
                  </a:lnTo>
                  <a:lnTo>
                    <a:pt x="187" y="369"/>
                  </a:lnTo>
                  <a:lnTo>
                    <a:pt x="187" y="357"/>
                  </a:lnTo>
                  <a:lnTo>
                    <a:pt x="184" y="345"/>
                  </a:lnTo>
                  <a:lnTo>
                    <a:pt x="181" y="332"/>
                  </a:lnTo>
                  <a:lnTo>
                    <a:pt x="178" y="320"/>
                  </a:lnTo>
                  <a:lnTo>
                    <a:pt x="175" y="308"/>
                  </a:lnTo>
                  <a:lnTo>
                    <a:pt x="168" y="297"/>
                  </a:lnTo>
                  <a:lnTo>
                    <a:pt x="165" y="285"/>
                  </a:lnTo>
                  <a:lnTo>
                    <a:pt x="162" y="273"/>
                  </a:lnTo>
                  <a:lnTo>
                    <a:pt x="159" y="261"/>
                  </a:lnTo>
                  <a:lnTo>
                    <a:pt x="156" y="249"/>
                  </a:lnTo>
                  <a:lnTo>
                    <a:pt x="150" y="237"/>
                  </a:lnTo>
                  <a:lnTo>
                    <a:pt x="147" y="225"/>
                  </a:lnTo>
                  <a:lnTo>
                    <a:pt x="140" y="214"/>
                  </a:lnTo>
                  <a:lnTo>
                    <a:pt x="137" y="202"/>
                  </a:lnTo>
                  <a:lnTo>
                    <a:pt x="131" y="190"/>
                  </a:lnTo>
                  <a:lnTo>
                    <a:pt x="128" y="179"/>
                  </a:lnTo>
                  <a:lnTo>
                    <a:pt x="122" y="168"/>
                  </a:lnTo>
                  <a:lnTo>
                    <a:pt x="119" y="158"/>
                  </a:lnTo>
                  <a:lnTo>
                    <a:pt x="119" y="156"/>
                  </a:lnTo>
                  <a:lnTo>
                    <a:pt x="115" y="153"/>
                  </a:lnTo>
                  <a:lnTo>
                    <a:pt x="115" y="150"/>
                  </a:lnTo>
                  <a:lnTo>
                    <a:pt x="115" y="147"/>
                  </a:lnTo>
                  <a:lnTo>
                    <a:pt x="112" y="144"/>
                  </a:lnTo>
                  <a:lnTo>
                    <a:pt x="112" y="141"/>
                  </a:lnTo>
                  <a:lnTo>
                    <a:pt x="109" y="137"/>
                  </a:lnTo>
                  <a:lnTo>
                    <a:pt x="106" y="132"/>
                  </a:lnTo>
                  <a:lnTo>
                    <a:pt x="106" y="127"/>
                  </a:lnTo>
                  <a:lnTo>
                    <a:pt x="103" y="123"/>
                  </a:lnTo>
                  <a:lnTo>
                    <a:pt x="103" y="120"/>
                  </a:lnTo>
                  <a:lnTo>
                    <a:pt x="100" y="118"/>
                  </a:lnTo>
                  <a:lnTo>
                    <a:pt x="100" y="115"/>
                  </a:lnTo>
                  <a:lnTo>
                    <a:pt x="97" y="113"/>
                  </a:lnTo>
                  <a:lnTo>
                    <a:pt x="97" y="109"/>
                  </a:lnTo>
                  <a:lnTo>
                    <a:pt x="97" y="107"/>
                  </a:lnTo>
                  <a:lnTo>
                    <a:pt x="94" y="104"/>
                  </a:lnTo>
                  <a:lnTo>
                    <a:pt x="94" y="102"/>
                  </a:lnTo>
                  <a:lnTo>
                    <a:pt x="91" y="98"/>
                  </a:lnTo>
                  <a:lnTo>
                    <a:pt x="91" y="95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1" y="82"/>
                  </a:lnTo>
                  <a:lnTo>
                    <a:pt x="81" y="78"/>
                  </a:lnTo>
                  <a:lnTo>
                    <a:pt x="75" y="76"/>
                  </a:lnTo>
                  <a:lnTo>
                    <a:pt x="75" y="72"/>
                  </a:lnTo>
                  <a:lnTo>
                    <a:pt x="72" y="69"/>
                  </a:lnTo>
                  <a:lnTo>
                    <a:pt x="72" y="66"/>
                  </a:lnTo>
                  <a:lnTo>
                    <a:pt x="69" y="63"/>
                  </a:lnTo>
                  <a:lnTo>
                    <a:pt x="66" y="61"/>
                  </a:lnTo>
                  <a:lnTo>
                    <a:pt x="62" y="59"/>
                  </a:lnTo>
                  <a:lnTo>
                    <a:pt x="62" y="55"/>
                  </a:lnTo>
                  <a:lnTo>
                    <a:pt x="59" y="53"/>
                  </a:lnTo>
                  <a:lnTo>
                    <a:pt x="56" y="50"/>
                  </a:lnTo>
                  <a:lnTo>
                    <a:pt x="53" y="48"/>
                  </a:lnTo>
                  <a:lnTo>
                    <a:pt x="53" y="45"/>
                  </a:lnTo>
                  <a:lnTo>
                    <a:pt x="50" y="42"/>
                  </a:lnTo>
                  <a:lnTo>
                    <a:pt x="47" y="39"/>
                  </a:lnTo>
                  <a:lnTo>
                    <a:pt x="44" y="37"/>
                  </a:lnTo>
                  <a:lnTo>
                    <a:pt x="44" y="34"/>
                  </a:lnTo>
                  <a:lnTo>
                    <a:pt x="38" y="30"/>
                  </a:lnTo>
                  <a:lnTo>
                    <a:pt x="31" y="26"/>
                  </a:lnTo>
                  <a:lnTo>
                    <a:pt x="25" y="22"/>
                  </a:lnTo>
                  <a:lnTo>
                    <a:pt x="22" y="1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Freeform 10"/>
            <p:cNvSpPr>
              <a:spLocks/>
            </p:cNvSpPr>
            <p:nvPr/>
          </p:nvSpPr>
          <p:spPr bwMode="auto">
            <a:xfrm>
              <a:off x="3856" y="2020"/>
              <a:ext cx="143" cy="100"/>
            </a:xfrm>
            <a:custGeom>
              <a:avLst/>
              <a:gdLst>
                <a:gd name="T0" fmla="*/ 0 w 143"/>
                <a:gd name="T1" fmla="*/ 10 h 100"/>
                <a:gd name="T2" fmla="*/ 100 w 143"/>
                <a:gd name="T3" fmla="*/ 0 h 100"/>
                <a:gd name="T4" fmla="*/ 143 w 143"/>
                <a:gd name="T5" fmla="*/ 74 h 100"/>
                <a:gd name="T6" fmla="*/ 28 w 143"/>
                <a:gd name="T7" fmla="*/ 100 h 100"/>
                <a:gd name="T8" fmla="*/ 9 w 143"/>
                <a:gd name="T9" fmla="*/ 36 h 100"/>
                <a:gd name="T10" fmla="*/ 0 w 143"/>
                <a:gd name="T11" fmla="*/ 10 h 100"/>
                <a:gd name="T12" fmla="*/ 0 w 143"/>
                <a:gd name="T13" fmla="*/ 1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100"/>
                <a:gd name="T23" fmla="*/ 143 w 143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100">
                  <a:moveTo>
                    <a:pt x="0" y="10"/>
                  </a:moveTo>
                  <a:lnTo>
                    <a:pt x="100" y="0"/>
                  </a:lnTo>
                  <a:lnTo>
                    <a:pt x="143" y="74"/>
                  </a:lnTo>
                  <a:lnTo>
                    <a:pt x="28" y="100"/>
                  </a:lnTo>
                  <a:lnTo>
                    <a:pt x="9" y="3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Freeform 11"/>
            <p:cNvSpPr>
              <a:spLocks/>
            </p:cNvSpPr>
            <p:nvPr/>
          </p:nvSpPr>
          <p:spPr bwMode="auto">
            <a:xfrm>
              <a:off x="3731" y="1931"/>
              <a:ext cx="390" cy="536"/>
            </a:xfrm>
            <a:custGeom>
              <a:avLst/>
              <a:gdLst>
                <a:gd name="T0" fmla="*/ 103 w 390"/>
                <a:gd name="T1" fmla="*/ 1 h 536"/>
                <a:gd name="T2" fmla="*/ 106 w 390"/>
                <a:gd name="T3" fmla="*/ 10 h 536"/>
                <a:gd name="T4" fmla="*/ 109 w 390"/>
                <a:gd name="T5" fmla="*/ 22 h 536"/>
                <a:gd name="T6" fmla="*/ 119 w 390"/>
                <a:gd name="T7" fmla="*/ 37 h 536"/>
                <a:gd name="T8" fmla="*/ 125 w 390"/>
                <a:gd name="T9" fmla="*/ 55 h 536"/>
                <a:gd name="T10" fmla="*/ 134 w 390"/>
                <a:gd name="T11" fmla="*/ 78 h 536"/>
                <a:gd name="T12" fmla="*/ 144 w 390"/>
                <a:gd name="T13" fmla="*/ 104 h 536"/>
                <a:gd name="T14" fmla="*/ 156 w 390"/>
                <a:gd name="T15" fmla="*/ 131 h 536"/>
                <a:gd name="T16" fmla="*/ 172 w 390"/>
                <a:gd name="T17" fmla="*/ 160 h 536"/>
                <a:gd name="T18" fmla="*/ 184 w 390"/>
                <a:gd name="T19" fmla="*/ 193 h 536"/>
                <a:gd name="T20" fmla="*/ 200 w 390"/>
                <a:gd name="T21" fmla="*/ 226 h 536"/>
                <a:gd name="T22" fmla="*/ 215 w 390"/>
                <a:gd name="T23" fmla="*/ 258 h 536"/>
                <a:gd name="T24" fmla="*/ 234 w 390"/>
                <a:gd name="T25" fmla="*/ 292 h 536"/>
                <a:gd name="T26" fmla="*/ 249 w 390"/>
                <a:gd name="T27" fmla="*/ 326 h 536"/>
                <a:gd name="T28" fmla="*/ 268 w 390"/>
                <a:gd name="T29" fmla="*/ 358 h 536"/>
                <a:gd name="T30" fmla="*/ 287 w 390"/>
                <a:gd name="T31" fmla="*/ 392 h 536"/>
                <a:gd name="T32" fmla="*/ 306 w 390"/>
                <a:gd name="T33" fmla="*/ 422 h 536"/>
                <a:gd name="T34" fmla="*/ 324 w 390"/>
                <a:gd name="T35" fmla="*/ 452 h 536"/>
                <a:gd name="T36" fmla="*/ 343 w 390"/>
                <a:gd name="T37" fmla="*/ 480 h 536"/>
                <a:gd name="T38" fmla="*/ 362 w 390"/>
                <a:gd name="T39" fmla="*/ 505 h 536"/>
                <a:gd name="T40" fmla="*/ 384 w 390"/>
                <a:gd name="T41" fmla="*/ 528 h 536"/>
                <a:gd name="T42" fmla="*/ 327 w 390"/>
                <a:gd name="T43" fmla="*/ 533 h 536"/>
                <a:gd name="T44" fmla="*/ 318 w 390"/>
                <a:gd name="T45" fmla="*/ 527 h 536"/>
                <a:gd name="T46" fmla="*/ 312 w 390"/>
                <a:gd name="T47" fmla="*/ 519 h 536"/>
                <a:gd name="T48" fmla="*/ 302 w 390"/>
                <a:gd name="T49" fmla="*/ 508 h 536"/>
                <a:gd name="T50" fmla="*/ 290 w 390"/>
                <a:gd name="T51" fmla="*/ 495 h 536"/>
                <a:gd name="T52" fmla="*/ 274 w 390"/>
                <a:gd name="T53" fmla="*/ 479 h 536"/>
                <a:gd name="T54" fmla="*/ 259 w 390"/>
                <a:gd name="T55" fmla="*/ 461 h 536"/>
                <a:gd name="T56" fmla="*/ 240 w 390"/>
                <a:gd name="T57" fmla="*/ 440 h 536"/>
                <a:gd name="T58" fmla="*/ 221 w 390"/>
                <a:gd name="T59" fmla="*/ 419 h 536"/>
                <a:gd name="T60" fmla="*/ 203 w 390"/>
                <a:gd name="T61" fmla="*/ 394 h 536"/>
                <a:gd name="T62" fmla="*/ 181 w 390"/>
                <a:gd name="T63" fmla="*/ 368 h 536"/>
                <a:gd name="T64" fmla="*/ 162 w 390"/>
                <a:gd name="T65" fmla="*/ 340 h 536"/>
                <a:gd name="T66" fmla="*/ 140 w 390"/>
                <a:gd name="T67" fmla="*/ 311 h 536"/>
                <a:gd name="T68" fmla="*/ 122 w 390"/>
                <a:gd name="T69" fmla="*/ 281 h 536"/>
                <a:gd name="T70" fmla="*/ 100 w 390"/>
                <a:gd name="T71" fmla="*/ 251 h 536"/>
                <a:gd name="T72" fmla="*/ 81 w 390"/>
                <a:gd name="T73" fmla="*/ 220 h 536"/>
                <a:gd name="T74" fmla="*/ 62 w 390"/>
                <a:gd name="T75" fmla="*/ 186 h 536"/>
                <a:gd name="T76" fmla="*/ 47 w 390"/>
                <a:gd name="T77" fmla="*/ 153 h 536"/>
                <a:gd name="T78" fmla="*/ 31 w 390"/>
                <a:gd name="T79" fmla="*/ 119 h 536"/>
                <a:gd name="T80" fmla="*/ 19 w 390"/>
                <a:gd name="T81" fmla="*/ 87 h 536"/>
                <a:gd name="T82" fmla="*/ 10 w 390"/>
                <a:gd name="T83" fmla="*/ 53 h 536"/>
                <a:gd name="T84" fmla="*/ 0 w 390"/>
                <a:gd name="T85" fmla="*/ 27 h 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536"/>
                <a:gd name="T131" fmla="*/ 390 w 390"/>
                <a:gd name="T132" fmla="*/ 536 h 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536">
                  <a:moveTo>
                    <a:pt x="0" y="27"/>
                  </a:moveTo>
                  <a:lnTo>
                    <a:pt x="103" y="0"/>
                  </a:lnTo>
                  <a:lnTo>
                    <a:pt x="103" y="1"/>
                  </a:lnTo>
                  <a:lnTo>
                    <a:pt x="103" y="4"/>
                  </a:lnTo>
                  <a:lnTo>
                    <a:pt x="103" y="6"/>
                  </a:lnTo>
                  <a:lnTo>
                    <a:pt x="106" y="10"/>
                  </a:lnTo>
                  <a:lnTo>
                    <a:pt x="106" y="12"/>
                  </a:lnTo>
                  <a:lnTo>
                    <a:pt x="109" y="17"/>
                  </a:lnTo>
                  <a:lnTo>
                    <a:pt x="109" y="22"/>
                  </a:lnTo>
                  <a:lnTo>
                    <a:pt x="112" y="27"/>
                  </a:lnTo>
                  <a:lnTo>
                    <a:pt x="112" y="31"/>
                  </a:lnTo>
                  <a:lnTo>
                    <a:pt x="119" y="37"/>
                  </a:lnTo>
                  <a:lnTo>
                    <a:pt x="119" y="42"/>
                  </a:lnTo>
                  <a:lnTo>
                    <a:pt x="122" y="49"/>
                  </a:lnTo>
                  <a:lnTo>
                    <a:pt x="125" y="55"/>
                  </a:lnTo>
                  <a:lnTo>
                    <a:pt x="128" y="64"/>
                  </a:lnTo>
                  <a:lnTo>
                    <a:pt x="131" y="70"/>
                  </a:lnTo>
                  <a:lnTo>
                    <a:pt x="134" y="78"/>
                  </a:lnTo>
                  <a:lnTo>
                    <a:pt x="137" y="87"/>
                  </a:lnTo>
                  <a:lnTo>
                    <a:pt x="140" y="95"/>
                  </a:lnTo>
                  <a:lnTo>
                    <a:pt x="144" y="104"/>
                  </a:lnTo>
                  <a:lnTo>
                    <a:pt x="150" y="112"/>
                  </a:lnTo>
                  <a:lnTo>
                    <a:pt x="153" y="122"/>
                  </a:lnTo>
                  <a:lnTo>
                    <a:pt x="156" y="131"/>
                  </a:lnTo>
                  <a:lnTo>
                    <a:pt x="162" y="141"/>
                  </a:lnTo>
                  <a:lnTo>
                    <a:pt x="165" y="151"/>
                  </a:lnTo>
                  <a:lnTo>
                    <a:pt x="172" y="160"/>
                  </a:lnTo>
                  <a:lnTo>
                    <a:pt x="175" y="171"/>
                  </a:lnTo>
                  <a:lnTo>
                    <a:pt x="181" y="182"/>
                  </a:lnTo>
                  <a:lnTo>
                    <a:pt x="184" y="193"/>
                  </a:lnTo>
                  <a:lnTo>
                    <a:pt x="190" y="204"/>
                  </a:lnTo>
                  <a:lnTo>
                    <a:pt x="197" y="215"/>
                  </a:lnTo>
                  <a:lnTo>
                    <a:pt x="200" y="226"/>
                  </a:lnTo>
                  <a:lnTo>
                    <a:pt x="206" y="236"/>
                  </a:lnTo>
                  <a:lnTo>
                    <a:pt x="212" y="247"/>
                  </a:lnTo>
                  <a:lnTo>
                    <a:pt x="215" y="258"/>
                  </a:lnTo>
                  <a:lnTo>
                    <a:pt x="221" y="269"/>
                  </a:lnTo>
                  <a:lnTo>
                    <a:pt x="228" y="281"/>
                  </a:lnTo>
                  <a:lnTo>
                    <a:pt x="234" y="292"/>
                  </a:lnTo>
                  <a:lnTo>
                    <a:pt x="240" y="304"/>
                  </a:lnTo>
                  <a:lnTo>
                    <a:pt x="243" y="315"/>
                  </a:lnTo>
                  <a:lnTo>
                    <a:pt x="249" y="326"/>
                  </a:lnTo>
                  <a:lnTo>
                    <a:pt x="256" y="337"/>
                  </a:lnTo>
                  <a:lnTo>
                    <a:pt x="262" y="347"/>
                  </a:lnTo>
                  <a:lnTo>
                    <a:pt x="268" y="358"/>
                  </a:lnTo>
                  <a:lnTo>
                    <a:pt x="274" y="370"/>
                  </a:lnTo>
                  <a:lnTo>
                    <a:pt x="281" y="380"/>
                  </a:lnTo>
                  <a:lnTo>
                    <a:pt x="287" y="392"/>
                  </a:lnTo>
                  <a:lnTo>
                    <a:pt x="293" y="402"/>
                  </a:lnTo>
                  <a:lnTo>
                    <a:pt x="299" y="413"/>
                  </a:lnTo>
                  <a:lnTo>
                    <a:pt x="306" y="422"/>
                  </a:lnTo>
                  <a:lnTo>
                    <a:pt x="312" y="433"/>
                  </a:lnTo>
                  <a:lnTo>
                    <a:pt x="318" y="443"/>
                  </a:lnTo>
                  <a:lnTo>
                    <a:pt x="324" y="452"/>
                  </a:lnTo>
                  <a:lnTo>
                    <a:pt x="331" y="462"/>
                  </a:lnTo>
                  <a:lnTo>
                    <a:pt x="340" y="472"/>
                  </a:lnTo>
                  <a:lnTo>
                    <a:pt x="343" y="480"/>
                  </a:lnTo>
                  <a:lnTo>
                    <a:pt x="349" y="489"/>
                  </a:lnTo>
                  <a:lnTo>
                    <a:pt x="355" y="497"/>
                  </a:lnTo>
                  <a:lnTo>
                    <a:pt x="362" y="505"/>
                  </a:lnTo>
                  <a:lnTo>
                    <a:pt x="368" y="514"/>
                  </a:lnTo>
                  <a:lnTo>
                    <a:pt x="374" y="521"/>
                  </a:lnTo>
                  <a:lnTo>
                    <a:pt x="384" y="528"/>
                  </a:lnTo>
                  <a:lnTo>
                    <a:pt x="390" y="536"/>
                  </a:lnTo>
                  <a:lnTo>
                    <a:pt x="327" y="533"/>
                  </a:lnTo>
                  <a:lnTo>
                    <a:pt x="324" y="531"/>
                  </a:lnTo>
                  <a:lnTo>
                    <a:pt x="321" y="528"/>
                  </a:lnTo>
                  <a:lnTo>
                    <a:pt x="318" y="527"/>
                  </a:lnTo>
                  <a:lnTo>
                    <a:pt x="318" y="524"/>
                  </a:lnTo>
                  <a:lnTo>
                    <a:pt x="315" y="522"/>
                  </a:lnTo>
                  <a:lnTo>
                    <a:pt x="312" y="519"/>
                  </a:lnTo>
                  <a:lnTo>
                    <a:pt x="309" y="515"/>
                  </a:lnTo>
                  <a:lnTo>
                    <a:pt x="306" y="511"/>
                  </a:lnTo>
                  <a:lnTo>
                    <a:pt x="302" y="508"/>
                  </a:lnTo>
                  <a:lnTo>
                    <a:pt x="296" y="503"/>
                  </a:lnTo>
                  <a:lnTo>
                    <a:pt x="293" y="499"/>
                  </a:lnTo>
                  <a:lnTo>
                    <a:pt x="290" y="495"/>
                  </a:lnTo>
                  <a:lnTo>
                    <a:pt x="287" y="490"/>
                  </a:lnTo>
                  <a:lnTo>
                    <a:pt x="281" y="484"/>
                  </a:lnTo>
                  <a:lnTo>
                    <a:pt x="274" y="479"/>
                  </a:lnTo>
                  <a:lnTo>
                    <a:pt x="268" y="473"/>
                  </a:lnTo>
                  <a:lnTo>
                    <a:pt x="265" y="467"/>
                  </a:lnTo>
                  <a:lnTo>
                    <a:pt x="259" y="461"/>
                  </a:lnTo>
                  <a:lnTo>
                    <a:pt x="253" y="455"/>
                  </a:lnTo>
                  <a:lnTo>
                    <a:pt x="246" y="448"/>
                  </a:lnTo>
                  <a:lnTo>
                    <a:pt x="240" y="440"/>
                  </a:lnTo>
                  <a:lnTo>
                    <a:pt x="234" y="433"/>
                  </a:lnTo>
                  <a:lnTo>
                    <a:pt x="228" y="426"/>
                  </a:lnTo>
                  <a:lnTo>
                    <a:pt x="221" y="419"/>
                  </a:lnTo>
                  <a:lnTo>
                    <a:pt x="215" y="410"/>
                  </a:lnTo>
                  <a:lnTo>
                    <a:pt x="209" y="402"/>
                  </a:lnTo>
                  <a:lnTo>
                    <a:pt x="203" y="394"/>
                  </a:lnTo>
                  <a:lnTo>
                    <a:pt x="197" y="385"/>
                  </a:lnTo>
                  <a:lnTo>
                    <a:pt x="190" y="378"/>
                  </a:lnTo>
                  <a:lnTo>
                    <a:pt x="181" y="368"/>
                  </a:lnTo>
                  <a:lnTo>
                    <a:pt x="175" y="359"/>
                  </a:lnTo>
                  <a:lnTo>
                    <a:pt x="168" y="350"/>
                  </a:lnTo>
                  <a:lnTo>
                    <a:pt x="162" y="340"/>
                  </a:lnTo>
                  <a:lnTo>
                    <a:pt x="153" y="331"/>
                  </a:lnTo>
                  <a:lnTo>
                    <a:pt x="147" y="321"/>
                  </a:lnTo>
                  <a:lnTo>
                    <a:pt x="140" y="311"/>
                  </a:lnTo>
                  <a:lnTo>
                    <a:pt x="134" y="302"/>
                  </a:lnTo>
                  <a:lnTo>
                    <a:pt x="128" y="292"/>
                  </a:lnTo>
                  <a:lnTo>
                    <a:pt x="122" y="281"/>
                  </a:lnTo>
                  <a:lnTo>
                    <a:pt x="112" y="271"/>
                  </a:lnTo>
                  <a:lnTo>
                    <a:pt x="106" y="262"/>
                  </a:lnTo>
                  <a:lnTo>
                    <a:pt x="100" y="251"/>
                  </a:lnTo>
                  <a:lnTo>
                    <a:pt x="94" y="240"/>
                  </a:lnTo>
                  <a:lnTo>
                    <a:pt x="87" y="229"/>
                  </a:lnTo>
                  <a:lnTo>
                    <a:pt x="81" y="220"/>
                  </a:lnTo>
                  <a:lnTo>
                    <a:pt x="75" y="209"/>
                  </a:lnTo>
                  <a:lnTo>
                    <a:pt x="69" y="198"/>
                  </a:lnTo>
                  <a:lnTo>
                    <a:pt x="62" y="186"/>
                  </a:lnTo>
                  <a:lnTo>
                    <a:pt x="59" y="176"/>
                  </a:lnTo>
                  <a:lnTo>
                    <a:pt x="50" y="164"/>
                  </a:lnTo>
                  <a:lnTo>
                    <a:pt x="47" y="153"/>
                  </a:lnTo>
                  <a:lnTo>
                    <a:pt x="41" y="142"/>
                  </a:lnTo>
                  <a:lnTo>
                    <a:pt x="38" y="131"/>
                  </a:lnTo>
                  <a:lnTo>
                    <a:pt x="31" y="119"/>
                  </a:lnTo>
                  <a:lnTo>
                    <a:pt x="28" y="109"/>
                  </a:lnTo>
                  <a:lnTo>
                    <a:pt x="22" y="98"/>
                  </a:lnTo>
                  <a:lnTo>
                    <a:pt x="19" y="87"/>
                  </a:lnTo>
                  <a:lnTo>
                    <a:pt x="16" y="75"/>
                  </a:lnTo>
                  <a:lnTo>
                    <a:pt x="10" y="64"/>
                  </a:lnTo>
                  <a:lnTo>
                    <a:pt x="10" y="53"/>
                  </a:lnTo>
                  <a:lnTo>
                    <a:pt x="6" y="4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Freeform 12"/>
            <p:cNvSpPr>
              <a:spLocks/>
            </p:cNvSpPr>
            <p:nvPr/>
          </p:nvSpPr>
          <p:spPr bwMode="auto">
            <a:xfrm>
              <a:off x="3600" y="1909"/>
              <a:ext cx="359" cy="482"/>
            </a:xfrm>
            <a:custGeom>
              <a:avLst/>
              <a:gdLst>
                <a:gd name="T0" fmla="*/ 97 w 359"/>
                <a:gd name="T1" fmla="*/ 0 h 482"/>
                <a:gd name="T2" fmla="*/ 97 w 359"/>
                <a:gd name="T3" fmla="*/ 4 h 482"/>
                <a:gd name="T4" fmla="*/ 100 w 359"/>
                <a:gd name="T5" fmla="*/ 9 h 482"/>
                <a:gd name="T6" fmla="*/ 103 w 359"/>
                <a:gd name="T7" fmla="*/ 16 h 482"/>
                <a:gd name="T8" fmla="*/ 106 w 359"/>
                <a:gd name="T9" fmla="*/ 24 h 482"/>
                <a:gd name="T10" fmla="*/ 109 w 359"/>
                <a:gd name="T11" fmla="*/ 34 h 482"/>
                <a:gd name="T12" fmla="*/ 116 w 359"/>
                <a:gd name="T13" fmla="*/ 46 h 482"/>
                <a:gd name="T14" fmla="*/ 122 w 359"/>
                <a:gd name="T15" fmla="*/ 59 h 482"/>
                <a:gd name="T16" fmla="*/ 128 w 359"/>
                <a:gd name="T17" fmla="*/ 74 h 482"/>
                <a:gd name="T18" fmla="*/ 134 w 359"/>
                <a:gd name="T19" fmla="*/ 90 h 482"/>
                <a:gd name="T20" fmla="*/ 144 w 359"/>
                <a:gd name="T21" fmla="*/ 105 h 482"/>
                <a:gd name="T22" fmla="*/ 153 w 359"/>
                <a:gd name="T23" fmla="*/ 123 h 482"/>
                <a:gd name="T24" fmla="*/ 159 w 359"/>
                <a:gd name="T25" fmla="*/ 143 h 482"/>
                <a:gd name="T26" fmla="*/ 169 w 359"/>
                <a:gd name="T27" fmla="*/ 161 h 482"/>
                <a:gd name="T28" fmla="*/ 181 w 359"/>
                <a:gd name="T29" fmla="*/ 180 h 482"/>
                <a:gd name="T30" fmla="*/ 190 w 359"/>
                <a:gd name="T31" fmla="*/ 201 h 482"/>
                <a:gd name="T32" fmla="*/ 200 w 359"/>
                <a:gd name="T33" fmla="*/ 221 h 482"/>
                <a:gd name="T34" fmla="*/ 209 w 359"/>
                <a:gd name="T35" fmla="*/ 240 h 482"/>
                <a:gd name="T36" fmla="*/ 222 w 359"/>
                <a:gd name="T37" fmla="*/ 262 h 482"/>
                <a:gd name="T38" fmla="*/ 231 w 359"/>
                <a:gd name="T39" fmla="*/ 283 h 482"/>
                <a:gd name="T40" fmla="*/ 243 w 359"/>
                <a:gd name="T41" fmla="*/ 302 h 482"/>
                <a:gd name="T42" fmla="*/ 253 w 359"/>
                <a:gd name="T43" fmla="*/ 322 h 482"/>
                <a:gd name="T44" fmla="*/ 265 w 359"/>
                <a:gd name="T45" fmla="*/ 342 h 482"/>
                <a:gd name="T46" fmla="*/ 275 w 359"/>
                <a:gd name="T47" fmla="*/ 361 h 482"/>
                <a:gd name="T48" fmla="*/ 287 w 359"/>
                <a:gd name="T49" fmla="*/ 379 h 482"/>
                <a:gd name="T50" fmla="*/ 296 w 359"/>
                <a:gd name="T51" fmla="*/ 397 h 482"/>
                <a:gd name="T52" fmla="*/ 306 w 359"/>
                <a:gd name="T53" fmla="*/ 414 h 482"/>
                <a:gd name="T54" fmla="*/ 318 w 359"/>
                <a:gd name="T55" fmla="*/ 430 h 482"/>
                <a:gd name="T56" fmla="*/ 328 w 359"/>
                <a:gd name="T57" fmla="*/ 445 h 482"/>
                <a:gd name="T58" fmla="*/ 340 w 359"/>
                <a:gd name="T59" fmla="*/ 459 h 482"/>
                <a:gd name="T60" fmla="*/ 359 w 359"/>
                <a:gd name="T61" fmla="*/ 482 h 482"/>
                <a:gd name="T62" fmla="*/ 337 w 359"/>
                <a:gd name="T63" fmla="*/ 459 h 482"/>
                <a:gd name="T64" fmla="*/ 328 w 359"/>
                <a:gd name="T65" fmla="*/ 450 h 482"/>
                <a:gd name="T66" fmla="*/ 321 w 359"/>
                <a:gd name="T67" fmla="*/ 441 h 482"/>
                <a:gd name="T68" fmla="*/ 312 w 359"/>
                <a:gd name="T69" fmla="*/ 430 h 482"/>
                <a:gd name="T70" fmla="*/ 303 w 359"/>
                <a:gd name="T71" fmla="*/ 418 h 482"/>
                <a:gd name="T72" fmla="*/ 290 w 359"/>
                <a:gd name="T73" fmla="*/ 406 h 482"/>
                <a:gd name="T74" fmla="*/ 278 w 359"/>
                <a:gd name="T75" fmla="*/ 391 h 482"/>
                <a:gd name="T76" fmla="*/ 265 w 359"/>
                <a:gd name="T77" fmla="*/ 377 h 482"/>
                <a:gd name="T78" fmla="*/ 253 w 359"/>
                <a:gd name="T79" fmla="*/ 362 h 482"/>
                <a:gd name="T80" fmla="*/ 240 w 359"/>
                <a:gd name="T81" fmla="*/ 345 h 482"/>
                <a:gd name="T82" fmla="*/ 225 w 359"/>
                <a:gd name="T83" fmla="*/ 330 h 482"/>
                <a:gd name="T84" fmla="*/ 212 w 359"/>
                <a:gd name="T85" fmla="*/ 311 h 482"/>
                <a:gd name="T86" fmla="*/ 200 w 359"/>
                <a:gd name="T87" fmla="*/ 295 h 482"/>
                <a:gd name="T88" fmla="*/ 184 w 359"/>
                <a:gd name="T89" fmla="*/ 277 h 482"/>
                <a:gd name="T90" fmla="*/ 169 w 359"/>
                <a:gd name="T91" fmla="*/ 258 h 482"/>
                <a:gd name="T92" fmla="*/ 153 w 359"/>
                <a:gd name="T93" fmla="*/ 240 h 482"/>
                <a:gd name="T94" fmla="*/ 141 w 359"/>
                <a:gd name="T95" fmla="*/ 221 h 482"/>
                <a:gd name="T96" fmla="*/ 128 w 359"/>
                <a:gd name="T97" fmla="*/ 203 h 482"/>
                <a:gd name="T98" fmla="*/ 112 w 359"/>
                <a:gd name="T99" fmla="*/ 184 h 482"/>
                <a:gd name="T100" fmla="*/ 100 w 359"/>
                <a:gd name="T101" fmla="*/ 166 h 482"/>
                <a:gd name="T102" fmla="*/ 84 w 359"/>
                <a:gd name="T103" fmla="*/ 146 h 482"/>
                <a:gd name="T104" fmla="*/ 72 w 359"/>
                <a:gd name="T105" fmla="*/ 128 h 482"/>
                <a:gd name="T106" fmla="*/ 59 w 359"/>
                <a:gd name="T107" fmla="*/ 109 h 482"/>
                <a:gd name="T108" fmla="*/ 47 w 359"/>
                <a:gd name="T109" fmla="*/ 92 h 482"/>
                <a:gd name="T110" fmla="*/ 35 w 359"/>
                <a:gd name="T111" fmla="*/ 74 h 482"/>
                <a:gd name="T112" fmla="*/ 25 w 359"/>
                <a:gd name="T113" fmla="*/ 57 h 482"/>
                <a:gd name="T114" fmla="*/ 16 w 359"/>
                <a:gd name="T115" fmla="*/ 40 h 482"/>
                <a:gd name="T116" fmla="*/ 0 w 359"/>
                <a:gd name="T117" fmla="*/ 20 h 482"/>
                <a:gd name="T118" fmla="*/ 16 w 359"/>
                <a:gd name="T119" fmla="*/ 14 h 4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9"/>
                <a:gd name="T181" fmla="*/ 0 h 482"/>
                <a:gd name="T182" fmla="*/ 359 w 359"/>
                <a:gd name="T183" fmla="*/ 482 h 4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9" h="482">
                  <a:moveTo>
                    <a:pt x="16" y="14"/>
                  </a:moveTo>
                  <a:lnTo>
                    <a:pt x="97" y="0"/>
                  </a:lnTo>
                  <a:lnTo>
                    <a:pt x="97" y="4"/>
                  </a:lnTo>
                  <a:lnTo>
                    <a:pt x="97" y="5"/>
                  </a:lnTo>
                  <a:lnTo>
                    <a:pt x="100" y="9"/>
                  </a:lnTo>
                  <a:lnTo>
                    <a:pt x="100" y="12"/>
                  </a:lnTo>
                  <a:lnTo>
                    <a:pt x="103" y="16"/>
                  </a:lnTo>
                  <a:lnTo>
                    <a:pt x="103" y="20"/>
                  </a:lnTo>
                  <a:lnTo>
                    <a:pt x="106" y="24"/>
                  </a:lnTo>
                  <a:lnTo>
                    <a:pt x="106" y="29"/>
                  </a:lnTo>
                  <a:lnTo>
                    <a:pt x="109" y="34"/>
                  </a:lnTo>
                  <a:lnTo>
                    <a:pt x="112" y="40"/>
                  </a:lnTo>
                  <a:lnTo>
                    <a:pt x="116" y="46"/>
                  </a:lnTo>
                  <a:lnTo>
                    <a:pt x="119" y="52"/>
                  </a:lnTo>
                  <a:lnTo>
                    <a:pt x="122" y="59"/>
                  </a:lnTo>
                  <a:lnTo>
                    <a:pt x="125" y="67"/>
                  </a:lnTo>
                  <a:lnTo>
                    <a:pt x="128" y="74"/>
                  </a:lnTo>
                  <a:lnTo>
                    <a:pt x="131" y="81"/>
                  </a:lnTo>
                  <a:lnTo>
                    <a:pt x="134" y="90"/>
                  </a:lnTo>
                  <a:lnTo>
                    <a:pt x="137" y="98"/>
                  </a:lnTo>
                  <a:lnTo>
                    <a:pt x="144" y="105"/>
                  </a:lnTo>
                  <a:lnTo>
                    <a:pt x="147" y="115"/>
                  </a:lnTo>
                  <a:lnTo>
                    <a:pt x="153" y="123"/>
                  </a:lnTo>
                  <a:lnTo>
                    <a:pt x="156" y="133"/>
                  </a:lnTo>
                  <a:lnTo>
                    <a:pt x="159" y="143"/>
                  </a:lnTo>
                  <a:lnTo>
                    <a:pt x="165" y="151"/>
                  </a:lnTo>
                  <a:lnTo>
                    <a:pt x="169" y="161"/>
                  </a:lnTo>
                  <a:lnTo>
                    <a:pt x="175" y="170"/>
                  </a:lnTo>
                  <a:lnTo>
                    <a:pt x="181" y="180"/>
                  </a:lnTo>
                  <a:lnTo>
                    <a:pt x="184" y="191"/>
                  </a:lnTo>
                  <a:lnTo>
                    <a:pt x="190" y="201"/>
                  </a:lnTo>
                  <a:lnTo>
                    <a:pt x="193" y="210"/>
                  </a:lnTo>
                  <a:lnTo>
                    <a:pt x="200" y="221"/>
                  </a:lnTo>
                  <a:lnTo>
                    <a:pt x="203" y="231"/>
                  </a:lnTo>
                  <a:lnTo>
                    <a:pt x="209" y="240"/>
                  </a:lnTo>
                  <a:lnTo>
                    <a:pt x="215" y="251"/>
                  </a:lnTo>
                  <a:lnTo>
                    <a:pt x="222" y="262"/>
                  </a:lnTo>
                  <a:lnTo>
                    <a:pt x="225" y="272"/>
                  </a:lnTo>
                  <a:lnTo>
                    <a:pt x="231" y="283"/>
                  </a:lnTo>
                  <a:lnTo>
                    <a:pt x="237" y="292"/>
                  </a:lnTo>
                  <a:lnTo>
                    <a:pt x="243" y="302"/>
                  </a:lnTo>
                  <a:lnTo>
                    <a:pt x="246" y="311"/>
                  </a:lnTo>
                  <a:lnTo>
                    <a:pt x="253" y="322"/>
                  </a:lnTo>
                  <a:lnTo>
                    <a:pt x="256" y="332"/>
                  </a:lnTo>
                  <a:lnTo>
                    <a:pt x="265" y="342"/>
                  </a:lnTo>
                  <a:lnTo>
                    <a:pt x="268" y="351"/>
                  </a:lnTo>
                  <a:lnTo>
                    <a:pt x="275" y="361"/>
                  </a:lnTo>
                  <a:lnTo>
                    <a:pt x="281" y="371"/>
                  </a:lnTo>
                  <a:lnTo>
                    <a:pt x="287" y="379"/>
                  </a:lnTo>
                  <a:lnTo>
                    <a:pt x="290" y="389"/>
                  </a:lnTo>
                  <a:lnTo>
                    <a:pt x="296" y="397"/>
                  </a:lnTo>
                  <a:lnTo>
                    <a:pt x="303" y="406"/>
                  </a:lnTo>
                  <a:lnTo>
                    <a:pt x="306" y="414"/>
                  </a:lnTo>
                  <a:lnTo>
                    <a:pt x="312" y="422"/>
                  </a:lnTo>
                  <a:lnTo>
                    <a:pt x="318" y="430"/>
                  </a:lnTo>
                  <a:lnTo>
                    <a:pt x="324" y="437"/>
                  </a:lnTo>
                  <a:lnTo>
                    <a:pt x="328" y="445"/>
                  </a:lnTo>
                  <a:lnTo>
                    <a:pt x="334" y="451"/>
                  </a:lnTo>
                  <a:lnTo>
                    <a:pt x="340" y="459"/>
                  </a:lnTo>
                  <a:lnTo>
                    <a:pt x="343" y="465"/>
                  </a:lnTo>
                  <a:lnTo>
                    <a:pt x="359" y="482"/>
                  </a:lnTo>
                  <a:lnTo>
                    <a:pt x="340" y="462"/>
                  </a:lnTo>
                  <a:lnTo>
                    <a:pt x="337" y="459"/>
                  </a:lnTo>
                  <a:lnTo>
                    <a:pt x="334" y="455"/>
                  </a:lnTo>
                  <a:lnTo>
                    <a:pt x="328" y="450"/>
                  </a:lnTo>
                  <a:lnTo>
                    <a:pt x="324" y="445"/>
                  </a:lnTo>
                  <a:lnTo>
                    <a:pt x="321" y="441"/>
                  </a:lnTo>
                  <a:lnTo>
                    <a:pt x="318" y="436"/>
                  </a:lnTo>
                  <a:lnTo>
                    <a:pt x="312" y="430"/>
                  </a:lnTo>
                  <a:lnTo>
                    <a:pt x="306" y="424"/>
                  </a:lnTo>
                  <a:lnTo>
                    <a:pt x="303" y="418"/>
                  </a:lnTo>
                  <a:lnTo>
                    <a:pt x="296" y="412"/>
                  </a:lnTo>
                  <a:lnTo>
                    <a:pt x="290" y="406"/>
                  </a:lnTo>
                  <a:lnTo>
                    <a:pt x="284" y="398"/>
                  </a:lnTo>
                  <a:lnTo>
                    <a:pt x="278" y="391"/>
                  </a:lnTo>
                  <a:lnTo>
                    <a:pt x="271" y="385"/>
                  </a:lnTo>
                  <a:lnTo>
                    <a:pt x="265" y="377"/>
                  </a:lnTo>
                  <a:lnTo>
                    <a:pt x="259" y="369"/>
                  </a:lnTo>
                  <a:lnTo>
                    <a:pt x="253" y="362"/>
                  </a:lnTo>
                  <a:lnTo>
                    <a:pt x="246" y="354"/>
                  </a:lnTo>
                  <a:lnTo>
                    <a:pt x="240" y="345"/>
                  </a:lnTo>
                  <a:lnTo>
                    <a:pt x="234" y="338"/>
                  </a:lnTo>
                  <a:lnTo>
                    <a:pt x="225" y="330"/>
                  </a:lnTo>
                  <a:lnTo>
                    <a:pt x="222" y="321"/>
                  </a:lnTo>
                  <a:lnTo>
                    <a:pt x="212" y="311"/>
                  </a:lnTo>
                  <a:lnTo>
                    <a:pt x="206" y="303"/>
                  </a:lnTo>
                  <a:lnTo>
                    <a:pt x="200" y="295"/>
                  </a:lnTo>
                  <a:lnTo>
                    <a:pt x="190" y="286"/>
                  </a:lnTo>
                  <a:lnTo>
                    <a:pt x="184" y="277"/>
                  </a:lnTo>
                  <a:lnTo>
                    <a:pt x="178" y="267"/>
                  </a:lnTo>
                  <a:lnTo>
                    <a:pt x="169" y="258"/>
                  </a:lnTo>
                  <a:lnTo>
                    <a:pt x="162" y="250"/>
                  </a:lnTo>
                  <a:lnTo>
                    <a:pt x="153" y="240"/>
                  </a:lnTo>
                  <a:lnTo>
                    <a:pt x="147" y="231"/>
                  </a:lnTo>
                  <a:lnTo>
                    <a:pt x="141" y="221"/>
                  </a:lnTo>
                  <a:lnTo>
                    <a:pt x="134" y="211"/>
                  </a:lnTo>
                  <a:lnTo>
                    <a:pt x="128" y="203"/>
                  </a:lnTo>
                  <a:lnTo>
                    <a:pt x="119" y="193"/>
                  </a:lnTo>
                  <a:lnTo>
                    <a:pt x="112" y="184"/>
                  </a:lnTo>
                  <a:lnTo>
                    <a:pt x="106" y="175"/>
                  </a:lnTo>
                  <a:lnTo>
                    <a:pt x="100" y="166"/>
                  </a:lnTo>
                  <a:lnTo>
                    <a:pt x="91" y="156"/>
                  </a:lnTo>
                  <a:lnTo>
                    <a:pt x="84" y="146"/>
                  </a:lnTo>
                  <a:lnTo>
                    <a:pt x="78" y="137"/>
                  </a:lnTo>
                  <a:lnTo>
                    <a:pt x="72" y="128"/>
                  </a:lnTo>
                  <a:lnTo>
                    <a:pt x="66" y="118"/>
                  </a:lnTo>
                  <a:lnTo>
                    <a:pt x="59" y="109"/>
                  </a:lnTo>
                  <a:lnTo>
                    <a:pt x="53" y="100"/>
                  </a:lnTo>
                  <a:lnTo>
                    <a:pt x="47" y="92"/>
                  </a:lnTo>
                  <a:lnTo>
                    <a:pt x="41" y="82"/>
                  </a:lnTo>
                  <a:lnTo>
                    <a:pt x="35" y="74"/>
                  </a:lnTo>
                  <a:lnTo>
                    <a:pt x="31" y="65"/>
                  </a:lnTo>
                  <a:lnTo>
                    <a:pt x="25" y="57"/>
                  </a:lnTo>
                  <a:lnTo>
                    <a:pt x="22" y="49"/>
                  </a:lnTo>
                  <a:lnTo>
                    <a:pt x="16" y="40"/>
                  </a:lnTo>
                  <a:lnTo>
                    <a:pt x="13" y="33"/>
                  </a:lnTo>
                  <a:lnTo>
                    <a:pt x="0" y="20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DEC9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Freeform 13"/>
            <p:cNvSpPr>
              <a:spLocks/>
            </p:cNvSpPr>
            <p:nvPr/>
          </p:nvSpPr>
          <p:spPr bwMode="auto">
            <a:xfrm>
              <a:off x="3700" y="1798"/>
              <a:ext cx="256" cy="156"/>
            </a:xfrm>
            <a:custGeom>
              <a:avLst/>
              <a:gdLst>
                <a:gd name="T0" fmla="*/ 106 w 256"/>
                <a:gd name="T1" fmla="*/ 20 h 156"/>
                <a:gd name="T2" fmla="*/ 199 w 256"/>
                <a:gd name="T3" fmla="*/ 0 h 156"/>
                <a:gd name="T4" fmla="*/ 256 w 256"/>
                <a:gd name="T5" fmla="*/ 90 h 156"/>
                <a:gd name="T6" fmla="*/ 31 w 256"/>
                <a:gd name="T7" fmla="*/ 156 h 156"/>
                <a:gd name="T8" fmla="*/ 0 w 256"/>
                <a:gd name="T9" fmla="*/ 112 h 156"/>
                <a:gd name="T10" fmla="*/ 122 w 256"/>
                <a:gd name="T11" fmla="*/ 70 h 156"/>
                <a:gd name="T12" fmla="*/ 106 w 256"/>
                <a:gd name="T13" fmla="*/ 20 h 156"/>
                <a:gd name="T14" fmla="*/ 106 w 256"/>
                <a:gd name="T15" fmla="*/ 2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"/>
                <a:gd name="T25" fmla="*/ 0 h 156"/>
                <a:gd name="T26" fmla="*/ 256 w 256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" h="156">
                  <a:moveTo>
                    <a:pt x="106" y="20"/>
                  </a:moveTo>
                  <a:lnTo>
                    <a:pt x="199" y="0"/>
                  </a:lnTo>
                  <a:lnTo>
                    <a:pt x="256" y="90"/>
                  </a:lnTo>
                  <a:lnTo>
                    <a:pt x="31" y="156"/>
                  </a:lnTo>
                  <a:lnTo>
                    <a:pt x="0" y="112"/>
                  </a:lnTo>
                  <a:lnTo>
                    <a:pt x="122" y="70"/>
                  </a:lnTo>
                  <a:lnTo>
                    <a:pt x="106" y="2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Freeform 14"/>
            <p:cNvSpPr>
              <a:spLocks/>
            </p:cNvSpPr>
            <p:nvPr/>
          </p:nvSpPr>
          <p:spPr bwMode="auto">
            <a:xfrm>
              <a:off x="3554" y="1780"/>
              <a:ext cx="252" cy="133"/>
            </a:xfrm>
            <a:custGeom>
              <a:avLst/>
              <a:gdLst>
                <a:gd name="T0" fmla="*/ 28 w 252"/>
                <a:gd name="T1" fmla="*/ 32 h 133"/>
                <a:gd name="T2" fmla="*/ 215 w 252"/>
                <a:gd name="T3" fmla="*/ 0 h 133"/>
                <a:gd name="T4" fmla="*/ 252 w 252"/>
                <a:gd name="T5" fmla="*/ 74 h 133"/>
                <a:gd name="T6" fmla="*/ 62 w 252"/>
                <a:gd name="T7" fmla="*/ 133 h 133"/>
                <a:gd name="T8" fmla="*/ 0 w 252"/>
                <a:gd name="T9" fmla="*/ 39 h 133"/>
                <a:gd name="T10" fmla="*/ 28 w 252"/>
                <a:gd name="T11" fmla="*/ 32 h 133"/>
                <a:gd name="T12" fmla="*/ 28 w 252"/>
                <a:gd name="T13" fmla="*/ 32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2"/>
                <a:gd name="T22" fmla="*/ 0 h 133"/>
                <a:gd name="T23" fmla="*/ 252 w 252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2" h="133">
                  <a:moveTo>
                    <a:pt x="28" y="32"/>
                  </a:moveTo>
                  <a:lnTo>
                    <a:pt x="215" y="0"/>
                  </a:lnTo>
                  <a:lnTo>
                    <a:pt x="252" y="74"/>
                  </a:lnTo>
                  <a:lnTo>
                    <a:pt x="62" y="133"/>
                  </a:lnTo>
                  <a:lnTo>
                    <a:pt x="0" y="39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Freeform 15"/>
            <p:cNvSpPr>
              <a:spLocks/>
            </p:cNvSpPr>
            <p:nvPr/>
          </p:nvSpPr>
          <p:spPr bwMode="auto">
            <a:xfrm>
              <a:off x="2528" y="1773"/>
              <a:ext cx="1574" cy="932"/>
            </a:xfrm>
            <a:custGeom>
              <a:avLst/>
              <a:gdLst>
                <a:gd name="T0" fmla="*/ 9 w 1574"/>
                <a:gd name="T1" fmla="*/ 276 h 932"/>
                <a:gd name="T2" fmla="*/ 34 w 1574"/>
                <a:gd name="T3" fmla="*/ 264 h 932"/>
                <a:gd name="T4" fmla="*/ 62 w 1574"/>
                <a:gd name="T5" fmla="*/ 251 h 932"/>
                <a:gd name="T6" fmla="*/ 100 w 1574"/>
                <a:gd name="T7" fmla="*/ 235 h 932"/>
                <a:gd name="T8" fmla="*/ 144 w 1574"/>
                <a:gd name="T9" fmla="*/ 216 h 932"/>
                <a:gd name="T10" fmla="*/ 196 w 1574"/>
                <a:gd name="T11" fmla="*/ 195 h 932"/>
                <a:gd name="T12" fmla="*/ 256 w 1574"/>
                <a:gd name="T13" fmla="*/ 174 h 932"/>
                <a:gd name="T14" fmla="*/ 321 w 1574"/>
                <a:gd name="T15" fmla="*/ 151 h 932"/>
                <a:gd name="T16" fmla="*/ 393 w 1574"/>
                <a:gd name="T17" fmla="*/ 128 h 932"/>
                <a:gd name="T18" fmla="*/ 471 w 1574"/>
                <a:gd name="T19" fmla="*/ 104 h 932"/>
                <a:gd name="T20" fmla="*/ 555 w 1574"/>
                <a:gd name="T21" fmla="*/ 81 h 932"/>
                <a:gd name="T22" fmla="*/ 645 w 1574"/>
                <a:gd name="T23" fmla="*/ 58 h 932"/>
                <a:gd name="T24" fmla="*/ 742 w 1574"/>
                <a:gd name="T25" fmla="*/ 37 h 932"/>
                <a:gd name="T26" fmla="*/ 839 w 1574"/>
                <a:gd name="T27" fmla="*/ 19 h 932"/>
                <a:gd name="T28" fmla="*/ 944 w 1574"/>
                <a:gd name="T29" fmla="*/ 2 h 932"/>
                <a:gd name="T30" fmla="*/ 976 w 1574"/>
                <a:gd name="T31" fmla="*/ 4 h 932"/>
                <a:gd name="T32" fmla="*/ 985 w 1574"/>
                <a:gd name="T33" fmla="*/ 13 h 932"/>
                <a:gd name="T34" fmla="*/ 997 w 1574"/>
                <a:gd name="T35" fmla="*/ 26 h 932"/>
                <a:gd name="T36" fmla="*/ 1013 w 1574"/>
                <a:gd name="T37" fmla="*/ 46 h 932"/>
                <a:gd name="T38" fmla="*/ 1035 w 1574"/>
                <a:gd name="T39" fmla="*/ 69 h 932"/>
                <a:gd name="T40" fmla="*/ 1057 w 1574"/>
                <a:gd name="T41" fmla="*/ 96 h 932"/>
                <a:gd name="T42" fmla="*/ 1085 w 1574"/>
                <a:gd name="T43" fmla="*/ 127 h 932"/>
                <a:gd name="T44" fmla="*/ 1113 w 1574"/>
                <a:gd name="T45" fmla="*/ 160 h 932"/>
                <a:gd name="T46" fmla="*/ 1141 w 1574"/>
                <a:gd name="T47" fmla="*/ 197 h 932"/>
                <a:gd name="T48" fmla="*/ 1172 w 1574"/>
                <a:gd name="T49" fmla="*/ 235 h 932"/>
                <a:gd name="T50" fmla="*/ 1209 w 1574"/>
                <a:gd name="T51" fmla="*/ 276 h 932"/>
                <a:gd name="T52" fmla="*/ 1241 w 1574"/>
                <a:gd name="T53" fmla="*/ 320 h 932"/>
                <a:gd name="T54" fmla="*/ 1275 w 1574"/>
                <a:gd name="T55" fmla="*/ 363 h 932"/>
                <a:gd name="T56" fmla="*/ 1312 w 1574"/>
                <a:gd name="T57" fmla="*/ 408 h 932"/>
                <a:gd name="T58" fmla="*/ 1343 w 1574"/>
                <a:gd name="T59" fmla="*/ 454 h 932"/>
                <a:gd name="T60" fmla="*/ 1375 w 1574"/>
                <a:gd name="T61" fmla="*/ 493 h 932"/>
                <a:gd name="T62" fmla="*/ 1384 w 1574"/>
                <a:gd name="T63" fmla="*/ 508 h 932"/>
                <a:gd name="T64" fmla="*/ 1396 w 1574"/>
                <a:gd name="T65" fmla="*/ 522 h 932"/>
                <a:gd name="T66" fmla="*/ 1406 w 1574"/>
                <a:gd name="T67" fmla="*/ 537 h 932"/>
                <a:gd name="T68" fmla="*/ 1418 w 1574"/>
                <a:gd name="T69" fmla="*/ 551 h 932"/>
                <a:gd name="T70" fmla="*/ 1431 w 1574"/>
                <a:gd name="T71" fmla="*/ 566 h 932"/>
                <a:gd name="T72" fmla="*/ 1443 w 1574"/>
                <a:gd name="T73" fmla="*/ 580 h 932"/>
                <a:gd name="T74" fmla="*/ 1459 w 1574"/>
                <a:gd name="T75" fmla="*/ 593 h 932"/>
                <a:gd name="T76" fmla="*/ 1471 w 1574"/>
                <a:gd name="T77" fmla="*/ 608 h 932"/>
                <a:gd name="T78" fmla="*/ 1484 w 1574"/>
                <a:gd name="T79" fmla="*/ 622 h 932"/>
                <a:gd name="T80" fmla="*/ 1496 w 1574"/>
                <a:gd name="T81" fmla="*/ 636 h 932"/>
                <a:gd name="T82" fmla="*/ 1512 w 1574"/>
                <a:gd name="T83" fmla="*/ 649 h 932"/>
                <a:gd name="T84" fmla="*/ 1524 w 1574"/>
                <a:gd name="T85" fmla="*/ 663 h 932"/>
                <a:gd name="T86" fmla="*/ 1537 w 1574"/>
                <a:gd name="T87" fmla="*/ 677 h 932"/>
                <a:gd name="T88" fmla="*/ 1549 w 1574"/>
                <a:gd name="T89" fmla="*/ 690 h 932"/>
                <a:gd name="T90" fmla="*/ 1565 w 1574"/>
                <a:gd name="T91" fmla="*/ 703 h 932"/>
                <a:gd name="T92" fmla="*/ 1571 w 1574"/>
                <a:gd name="T93" fmla="*/ 713 h 932"/>
                <a:gd name="T94" fmla="*/ 1543 w 1574"/>
                <a:gd name="T95" fmla="*/ 715 h 932"/>
                <a:gd name="T96" fmla="*/ 1502 w 1574"/>
                <a:gd name="T97" fmla="*/ 719 h 932"/>
                <a:gd name="T98" fmla="*/ 1449 w 1574"/>
                <a:gd name="T99" fmla="*/ 725 h 932"/>
                <a:gd name="T100" fmla="*/ 1381 w 1574"/>
                <a:gd name="T101" fmla="*/ 732 h 932"/>
                <a:gd name="T102" fmla="*/ 1303 w 1574"/>
                <a:gd name="T103" fmla="*/ 742 h 932"/>
                <a:gd name="T104" fmla="*/ 1213 w 1574"/>
                <a:gd name="T105" fmla="*/ 753 h 932"/>
                <a:gd name="T106" fmla="*/ 1113 w 1574"/>
                <a:gd name="T107" fmla="*/ 765 h 932"/>
                <a:gd name="T108" fmla="*/ 1010 w 1574"/>
                <a:gd name="T109" fmla="*/ 779 h 932"/>
                <a:gd name="T110" fmla="*/ 901 w 1574"/>
                <a:gd name="T111" fmla="*/ 796 h 932"/>
                <a:gd name="T112" fmla="*/ 789 w 1574"/>
                <a:gd name="T113" fmla="*/ 813 h 932"/>
                <a:gd name="T114" fmla="*/ 673 w 1574"/>
                <a:gd name="T115" fmla="*/ 832 h 932"/>
                <a:gd name="T116" fmla="*/ 561 w 1574"/>
                <a:gd name="T117" fmla="*/ 853 h 932"/>
                <a:gd name="T118" fmla="*/ 449 w 1574"/>
                <a:gd name="T119" fmla="*/ 876 h 932"/>
                <a:gd name="T120" fmla="*/ 340 w 1574"/>
                <a:gd name="T121" fmla="*/ 900 h 932"/>
                <a:gd name="T122" fmla="*/ 240 w 1574"/>
                <a:gd name="T123" fmla="*/ 925 h 932"/>
                <a:gd name="T124" fmla="*/ 0 w 1574"/>
                <a:gd name="T125" fmla="*/ 281 h 9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74"/>
                <a:gd name="T190" fmla="*/ 0 h 932"/>
                <a:gd name="T191" fmla="*/ 1574 w 1574"/>
                <a:gd name="T192" fmla="*/ 932 h 9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74" h="932">
                  <a:moveTo>
                    <a:pt x="0" y="281"/>
                  </a:moveTo>
                  <a:lnTo>
                    <a:pt x="0" y="281"/>
                  </a:lnTo>
                  <a:lnTo>
                    <a:pt x="6" y="279"/>
                  </a:lnTo>
                  <a:lnTo>
                    <a:pt x="9" y="276"/>
                  </a:lnTo>
                  <a:lnTo>
                    <a:pt x="19" y="273"/>
                  </a:lnTo>
                  <a:lnTo>
                    <a:pt x="22" y="269"/>
                  </a:lnTo>
                  <a:lnTo>
                    <a:pt x="28" y="267"/>
                  </a:lnTo>
                  <a:lnTo>
                    <a:pt x="34" y="264"/>
                  </a:lnTo>
                  <a:lnTo>
                    <a:pt x="41" y="262"/>
                  </a:lnTo>
                  <a:lnTo>
                    <a:pt x="47" y="258"/>
                  </a:lnTo>
                  <a:lnTo>
                    <a:pt x="53" y="254"/>
                  </a:lnTo>
                  <a:lnTo>
                    <a:pt x="62" y="251"/>
                  </a:lnTo>
                  <a:lnTo>
                    <a:pt x="72" y="248"/>
                  </a:lnTo>
                  <a:lnTo>
                    <a:pt x="81" y="244"/>
                  </a:lnTo>
                  <a:lnTo>
                    <a:pt x="91" y="240"/>
                  </a:lnTo>
                  <a:lnTo>
                    <a:pt x="100" y="235"/>
                  </a:lnTo>
                  <a:lnTo>
                    <a:pt x="109" y="232"/>
                  </a:lnTo>
                  <a:lnTo>
                    <a:pt x="122" y="226"/>
                  </a:lnTo>
                  <a:lnTo>
                    <a:pt x="131" y="221"/>
                  </a:lnTo>
                  <a:lnTo>
                    <a:pt x="144" y="216"/>
                  </a:lnTo>
                  <a:lnTo>
                    <a:pt x="156" y="212"/>
                  </a:lnTo>
                  <a:lnTo>
                    <a:pt x="168" y="206"/>
                  </a:lnTo>
                  <a:lnTo>
                    <a:pt x="181" y="201"/>
                  </a:lnTo>
                  <a:lnTo>
                    <a:pt x="196" y="195"/>
                  </a:lnTo>
                  <a:lnTo>
                    <a:pt x="209" y="191"/>
                  </a:lnTo>
                  <a:lnTo>
                    <a:pt x="225" y="185"/>
                  </a:lnTo>
                  <a:lnTo>
                    <a:pt x="240" y="180"/>
                  </a:lnTo>
                  <a:lnTo>
                    <a:pt x="256" y="174"/>
                  </a:lnTo>
                  <a:lnTo>
                    <a:pt x="271" y="169"/>
                  </a:lnTo>
                  <a:lnTo>
                    <a:pt x="287" y="163"/>
                  </a:lnTo>
                  <a:lnTo>
                    <a:pt x="302" y="157"/>
                  </a:lnTo>
                  <a:lnTo>
                    <a:pt x="321" y="151"/>
                  </a:lnTo>
                  <a:lnTo>
                    <a:pt x="340" y="145"/>
                  </a:lnTo>
                  <a:lnTo>
                    <a:pt x="355" y="139"/>
                  </a:lnTo>
                  <a:lnTo>
                    <a:pt x="374" y="133"/>
                  </a:lnTo>
                  <a:lnTo>
                    <a:pt x="393" y="128"/>
                  </a:lnTo>
                  <a:lnTo>
                    <a:pt x="412" y="122"/>
                  </a:lnTo>
                  <a:lnTo>
                    <a:pt x="430" y="115"/>
                  </a:lnTo>
                  <a:lnTo>
                    <a:pt x="452" y="110"/>
                  </a:lnTo>
                  <a:lnTo>
                    <a:pt x="471" y="104"/>
                  </a:lnTo>
                  <a:lnTo>
                    <a:pt x="493" y="98"/>
                  </a:lnTo>
                  <a:lnTo>
                    <a:pt x="514" y="92"/>
                  </a:lnTo>
                  <a:lnTo>
                    <a:pt x="533" y="86"/>
                  </a:lnTo>
                  <a:lnTo>
                    <a:pt x="555" y="81"/>
                  </a:lnTo>
                  <a:lnTo>
                    <a:pt x="580" y="75"/>
                  </a:lnTo>
                  <a:lnTo>
                    <a:pt x="599" y="70"/>
                  </a:lnTo>
                  <a:lnTo>
                    <a:pt x="623" y="64"/>
                  </a:lnTo>
                  <a:lnTo>
                    <a:pt x="645" y="58"/>
                  </a:lnTo>
                  <a:lnTo>
                    <a:pt x="670" y="53"/>
                  </a:lnTo>
                  <a:lnTo>
                    <a:pt x="692" y="47"/>
                  </a:lnTo>
                  <a:lnTo>
                    <a:pt x="717" y="42"/>
                  </a:lnTo>
                  <a:lnTo>
                    <a:pt x="742" y="37"/>
                  </a:lnTo>
                  <a:lnTo>
                    <a:pt x="767" y="34"/>
                  </a:lnTo>
                  <a:lnTo>
                    <a:pt x="789" y="28"/>
                  </a:lnTo>
                  <a:lnTo>
                    <a:pt x="814" y="23"/>
                  </a:lnTo>
                  <a:lnTo>
                    <a:pt x="839" y="19"/>
                  </a:lnTo>
                  <a:lnTo>
                    <a:pt x="867" y="14"/>
                  </a:lnTo>
                  <a:lnTo>
                    <a:pt x="891" y="11"/>
                  </a:lnTo>
                  <a:lnTo>
                    <a:pt x="920" y="7"/>
                  </a:lnTo>
                  <a:lnTo>
                    <a:pt x="944" y="2"/>
                  </a:lnTo>
                  <a:lnTo>
                    <a:pt x="973" y="0"/>
                  </a:lnTo>
                  <a:lnTo>
                    <a:pt x="976" y="2"/>
                  </a:lnTo>
                  <a:lnTo>
                    <a:pt x="976" y="4"/>
                  </a:lnTo>
                  <a:lnTo>
                    <a:pt x="979" y="6"/>
                  </a:lnTo>
                  <a:lnTo>
                    <a:pt x="979" y="7"/>
                  </a:lnTo>
                  <a:lnTo>
                    <a:pt x="982" y="11"/>
                  </a:lnTo>
                  <a:lnTo>
                    <a:pt x="985" y="13"/>
                  </a:lnTo>
                  <a:lnTo>
                    <a:pt x="988" y="17"/>
                  </a:lnTo>
                  <a:lnTo>
                    <a:pt x="991" y="19"/>
                  </a:lnTo>
                  <a:lnTo>
                    <a:pt x="994" y="23"/>
                  </a:lnTo>
                  <a:lnTo>
                    <a:pt x="997" y="26"/>
                  </a:lnTo>
                  <a:lnTo>
                    <a:pt x="1001" y="31"/>
                  </a:lnTo>
                  <a:lnTo>
                    <a:pt x="1007" y="36"/>
                  </a:lnTo>
                  <a:lnTo>
                    <a:pt x="1010" y="41"/>
                  </a:lnTo>
                  <a:lnTo>
                    <a:pt x="1013" y="46"/>
                  </a:lnTo>
                  <a:lnTo>
                    <a:pt x="1019" y="52"/>
                  </a:lnTo>
                  <a:lnTo>
                    <a:pt x="1022" y="57"/>
                  </a:lnTo>
                  <a:lnTo>
                    <a:pt x="1029" y="63"/>
                  </a:lnTo>
                  <a:lnTo>
                    <a:pt x="1035" y="69"/>
                  </a:lnTo>
                  <a:lnTo>
                    <a:pt x="1038" y="75"/>
                  </a:lnTo>
                  <a:lnTo>
                    <a:pt x="1044" y="82"/>
                  </a:lnTo>
                  <a:lnTo>
                    <a:pt x="1054" y="89"/>
                  </a:lnTo>
                  <a:lnTo>
                    <a:pt x="1057" y="96"/>
                  </a:lnTo>
                  <a:lnTo>
                    <a:pt x="1063" y="104"/>
                  </a:lnTo>
                  <a:lnTo>
                    <a:pt x="1069" y="111"/>
                  </a:lnTo>
                  <a:lnTo>
                    <a:pt x="1078" y="118"/>
                  </a:lnTo>
                  <a:lnTo>
                    <a:pt x="1085" y="127"/>
                  </a:lnTo>
                  <a:lnTo>
                    <a:pt x="1091" y="135"/>
                  </a:lnTo>
                  <a:lnTo>
                    <a:pt x="1097" y="142"/>
                  </a:lnTo>
                  <a:lnTo>
                    <a:pt x="1107" y="152"/>
                  </a:lnTo>
                  <a:lnTo>
                    <a:pt x="1113" y="160"/>
                  </a:lnTo>
                  <a:lnTo>
                    <a:pt x="1119" y="169"/>
                  </a:lnTo>
                  <a:lnTo>
                    <a:pt x="1128" y="177"/>
                  </a:lnTo>
                  <a:lnTo>
                    <a:pt x="1135" y="187"/>
                  </a:lnTo>
                  <a:lnTo>
                    <a:pt x="1141" y="197"/>
                  </a:lnTo>
                  <a:lnTo>
                    <a:pt x="1150" y="206"/>
                  </a:lnTo>
                  <a:lnTo>
                    <a:pt x="1160" y="216"/>
                  </a:lnTo>
                  <a:lnTo>
                    <a:pt x="1166" y="226"/>
                  </a:lnTo>
                  <a:lnTo>
                    <a:pt x="1172" y="235"/>
                  </a:lnTo>
                  <a:lnTo>
                    <a:pt x="1181" y="245"/>
                  </a:lnTo>
                  <a:lnTo>
                    <a:pt x="1191" y="256"/>
                  </a:lnTo>
                  <a:lnTo>
                    <a:pt x="1200" y="267"/>
                  </a:lnTo>
                  <a:lnTo>
                    <a:pt x="1209" y="276"/>
                  </a:lnTo>
                  <a:lnTo>
                    <a:pt x="1219" y="287"/>
                  </a:lnTo>
                  <a:lnTo>
                    <a:pt x="1225" y="298"/>
                  </a:lnTo>
                  <a:lnTo>
                    <a:pt x="1234" y="309"/>
                  </a:lnTo>
                  <a:lnTo>
                    <a:pt x="1241" y="320"/>
                  </a:lnTo>
                  <a:lnTo>
                    <a:pt x="1250" y="330"/>
                  </a:lnTo>
                  <a:lnTo>
                    <a:pt x="1259" y="340"/>
                  </a:lnTo>
                  <a:lnTo>
                    <a:pt x="1269" y="352"/>
                  </a:lnTo>
                  <a:lnTo>
                    <a:pt x="1275" y="363"/>
                  </a:lnTo>
                  <a:lnTo>
                    <a:pt x="1284" y="374"/>
                  </a:lnTo>
                  <a:lnTo>
                    <a:pt x="1294" y="386"/>
                  </a:lnTo>
                  <a:lnTo>
                    <a:pt x="1303" y="397"/>
                  </a:lnTo>
                  <a:lnTo>
                    <a:pt x="1312" y="408"/>
                  </a:lnTo>
                  <a:lnTo>
                    <a:pt x="1318" y="420"/>
                  </a:lnTo>
                  <a:lnTo>
                    <a:pt x="1328" y="431"/>
                  </a:lnTo>
                  <a:lnTo>
                    <a:pt x="1337" y="443"/>
                  </a:lnTo>
                  <a:lnTo>
                    <a:pt x="1343" y="454"/>
                  </a:lnTo>
                  <a:lnTo>
                    <a:pt x="1353" y="466"/>
                  </a:lnTo>
                  <a:lnTo>
                    <a:pt x="1362" y="478"/>
                  </a:lnTo>
                  <a:lnTo>
                    <a:pt x="1371" y="490"/>
                  </a:lnTo>
                  <a:lnTo>
                    <a:pt x="1375" y="493"/>
                  </a:lnTo>
                  <a:lnTo>
                    <a:pt x="1375" y="497"/>
                  </a:lnTo>
                  <a:lnTo>
                    <a:pt x="1378" y="501"/>
                  </a:lnTo>
                  <a:lnTo>
                    <a:pt x="1381" y="504"/>
                  </a:lnTo>
                  <a:lnTo>
                    <a:pt x="1384" y="508"/>
                  </a:lnTo>
                  <a:lnTo>
                    <a:pt x="1387" y="511"/>
                  </a:lnTo>
                  <a:lnTo>
                    <a:pt x="1390" y="515"/>
                  </a:lnTo>
                  <a:lnTo>
                    <a:pt x="1393" y="519"/>
                  </a:lnTo>
                  <a:lnTo>
                    <a:pt x="1396" y="522"/>
                  </a:lnTo>
                  <a:lnTo>
                    <a:pt x="1400" y="526"/>
                  </a:lnTo>
                  <a:lnTo>
                    <a:pt x="1400" y="530"/>
                  </a:lnTo>
                  <a:lnTo>
                    <a:pt x="1406" y="533"/>
                  </a:lnTo>
                  <a:lnTo>
                    <a:pt x="1406" y="537"/>
                  </a:lnTo>
                  <a:lnTo>
                    <a:pt x="1409" y="540"/>
                  </a:lnTo>
                  <a:lnTo>
                    <a:pt x="1415" y="544"/>
                  </a:lnTo>
                  <a:lnTo>
                    <a:pt x="1418" y="549"/>
                  </a:lnTo>
                  <a:lnTo>
                    <a:pt x="1418" y="551"/>
                  </a:lnTo>
                  <a:lnTo>
                    <a:pt x="1421" y="555"/>
                  </a:lnTo>
                  <a:lnTo>
                    <a:pt x="1424" y="558"/>
                  </a:lnTo>
                  <a:lnTo>
                    <a:pt x="1428" y="562"/>
                  </a:lnTo>
                  <a:lnTo>
                    <a:pt x="1431" y="566"/>
                  </a:lnTo>
                  <a:lnTo>
                    <a:pt x="1434" y="569"/>
                  </a:lnTo>
                  <a:lnTo>
                    <a:pt x="1437" y="573"/>
                  </a:lnTo>
                  <a:lnTo>
                    <a:pt x="1440" y="577"/>
                  </a:lnTo>
                  <a:lnTo>
                    <a:pt x="1443" y="580"/>
                  </a:lnTo>
                  <a:lnTo>
                    <a:pt x="1446" y="584"/>
                  </a:lnTo>
                  <a:lnTo>
                    <a:pt x="1449" y="586"/>
                  </a:lnTo>
                  <a:lnTo>
                    <a:pt x="1452" y="591"/>
                  </a:lnTo>
                  <a:lnTo>
                    <a:pt x="1459" y="593"/>
                  </a:lnTo>
                  <a:lnTo>
                    <a:pt x="1462" y="598"/>
                  </a:lnTo>
                  <a:lnTo>
                    <a:pt x="1465" y="601"/>
                  </a:lnTo>
                  <a:lnTo>
                    <a:pt x="1468" y="606"/>
                  </a:lnTo>
                  <a:lnTo>
                    <a:pt x="1471" y="608"/>
                  </a:lnTo>
                  <a:lnTo>
                    <a:pt x="1474" y="612"/>
                  </a:lnTo>
                  <a:lnTo>
                    <a:pt x="1477" y="615"/>
                  </a:lnTo>
                  <a:lnTo>
                    <a:pt x="1481" y="619"/>
                  </a:lnTo>
                  <a:lnTo>
                    <a:pt x="1484" y="622"/>
                  </a:lnTo>
                  <a:lnTo>
                    <a:pt x="1487" y="626"/>
                  </a:lnTo>
                  <a:lnTo>
                    <a:pt x="1490" y="628"/>
                  </a:lnTo>
                  <a:lnTo>
                    <a:pt x="1493" y="633"/>
                  </a:lnTo>
                  <a:lnTo>
                    <a:pt x="1496" y="636"/>
                  </a:lnTo>
                  <a:lnTo>
                    <a:pt x="1499" y="639"/>
                  </a:lnTo>
                  <a:lnTo>
                    <a:pt x="1502" y="643"/>
                  </a:lnTo>
                  <a:lnTo>
                    <a:pt x="1509" y="647"/>
                  </a:lnTo>
                  <a:lnTo>
                    <a:pt x="1512" y="649"/>
                  </a:lnTo>
                  <a:lnTo>
                    <a:pt x="1515" y="653"/>
                  </a:lnTo>
                  <a:lnTo>
                    <a:pt x="1518" y="656"/>
                  </a:lnTo>
                  <a:lnTo>
                    <a:pt x="1521" y="660"/>
                  </a:lnTo>
                  <a:lnTo>
                    <a:pt x="1524" y="663"/>
                  </a:lnTo>
                  <a:lnTo>
                    <a:pt x="1527" y="666"/>
                  </a:lnTo>
                  <a:lnTo>
                    <a:pt x="1530" y="669"/>
                  </a:lnTo>
                  <a:lnTo>
                    <a:pt x="1534" y="673"/>
                  </a:lnTo>
                  <a:lnTo>
                    <a:pt x="1537" y="677"/>
                  </a:lnTo>
                  <a:lnTo>
                    <a:pt x="1540" y="680"/>
                  </a:lnTo>
                  <a:lnTo>
                    <a:pt x="1543" y="683"/>
                  </a:lnTo>
                  <a:lnTo>
                    <a:pt x="1546" y="686"/>
                  </a:lnTo>
                  <a:lnTo>
                    <a:pt x="1549" y="690"/>
                  </a:lnTo>
                  <a:lnTo>
                    <a:pt x="1552" y="692"/>
                  </a:lnTo>
                  <a:lnTo>
                    <a:pt x="1555" y="696"/>
                  </a:lnTo>
                  <a:lnTo>
                    <a:pt x="1562" y="700"/>
                  </a:lnTo>
                  <a:lnTo>
                    <a:pt x="1565" y="703"/>
                  </a:lnTo>
                  <a:lnTo>
                    <a:pt x="1568" y="707"/>
                  </a:lnTo>
                  <a:lnTo>
                    <a:pt x="1571" y="709"/>
                  </a:lnTo>
                  <a:lnTo>
                    <a:pt x="1574" y="713"/>
                  </a:lnTo>
                  <a:lnTo>
                    <a:pt x="1571" y="713"/>
                  </a:lnTo>
                  <a:lnTo>
                    <a:pt x="1565" y="713"/>
                  </a:lnTo>
                  <a:lnTo>
                    <a:pt x="1555" y="713"/>
                  </a:lnTo>
                  <a:lnTo>
                    <a:pt x="1552" y="714"/>
                  </a:lnTo>
                  <a:lnTo>
                    <a:pt x="1543" y="715"/>
                  </a:lnTo>
                  <a:lnTo>
                    <a:pt x="1537" y="717"/>
                  </a:lnTo>
                  <a:lnTo>
                    <a:pt x="1524" y="717"/>
                  </a:lnTo>
                  <a:lnTo>
                    <a:pt x="1515" y="718"/>
                  </a:lnTo>
                  <a:lnTo>
                    <a:pt x="1502" y="719"/>
                  </a:lnTo>
                  <a:lnTo>
                    <a:pt x="1493" y="720"/>
                  </a:lnTo>
                  <a:lnTo>
                    <a:pt x="1477" y="721"/>
                  </a:lnTo>
                  <a:lnTo>
                    <a:pt x="1465" y="723"/>
                  </a:lnTo>
                  <a:lnTo>
                    <a:pt x="1449" y="725"/>
                  </a:lnTo>
                  <a:lnTo>
                    <a:pt x="1434" y="727"/>
                  </a:lnTo>
                  <a:lnTo>
                    <a:pt x="1418" y="729"/>
                  </a:lnTo>
                  <a:lnTo>
                    <a:pt x="1400" y="731"/>
                  </a:lnTo>
                  <a:lnTo>
                    <a:pt x="1381" y="732"/>
                  </a:lnTo>
                  <a:lnTo>
                    <a:pt x="1362" y="735"/>
                  </a:lnTo>
                  <a:lnTo>
                    <a:pt x="1343" y="737"/>
                  </a:lnTo>
                  <a:lnTo>
                    <a:pt x="1322" y="739"/>
                  </a:lnTo>
                  <a:lnTo>
                    <a:pt x="1303" y="742"/>
                  </a:lnTo>
                  <a:lnTo>
                    <a:pt x="1281" y="744"/>
                  </a:lnTo>
                  <a:lnTo>
                    <a:pt x="1259" y="747"/>
                  </a:lnTo>
                  <a:lnTo>
                    <a:pt x="1234" y="749"/>
                  </a:lnTo>
                  <a:lnTo>
                    <a:pt x="1213" y="753"/>
                  </a:lnTo>
                  <a:lnTo>
                    <a:pt x="1188" y="756"/>
                  </a:lnTo>
                  <a:lnTo>
                    <a:pt x="1163" y="759"/>
                  </a:lnTo>
                  <a:lnTo>
                    <a:pt x="1138" y="762"/>
                  </a:lnTo>
                  <a:lnTo>
                    <a:pt x="1113" y="765"/>
                  </a:lnTo>
                  <a:lnTo>
                    <a:pt x="1088" y="770"/>
                  </a:lnTo>
                  <a:lnTo>
                    <a:pt x="1063" y="772"/>
                  </a:lnTo>
                  <a:lnTo>
                    <a:pt x="1035" y="776"/>
                  </a:lnTo>
                  <a:lnTo>
                    <a:pt x="1010" y="779"/>
                  </a:lnTo>
                  <a:lnTo>
                    <a:pt x="982" y="784"/>
                  </a:lnTo>
                  <a:lnTo>
                    <a:pt x="954" y="788"/>
                  </a:lnTo>
                  <a:lnTo>
                    <a:pt x="929" y="791"/>
                  </a:lnTo>
                  <a:lnTo>
                    <a:pt x="901" y="796"/>
                  </a:lnTo>
                  <a:lnTo>
                    <a:pt x="873" y="800"/>
                  </a:lnTo>
                  <a:lnTo>
                    <a:pt x="845" y="805"/>
                  </a:lnTo>
                  <a:lnTo>
                    <a:pt x="817" y="808"/>
                  </a:lnTo>
                  <a:lnTo>
                    <a:pt x="789" y="813"/>
                  </a:lnTo>
                  <a:lnTo>
                    <a:pt x="761" y="818"/>
                  </a:lnTo>
                  <a:lnTo>
                    <a:pt x="733" y="823"/>
                  </a:lnTo>
                  <a:lnTo>
                    <a:pt x="701" y="828"/>
                  </a:lnTo>
                  <a:lnTo>
                    <a:pt x="673" y="832"/>
                  </a:lnTo>
                  <a:lnTo>
                    <a:pt x="648" y="838"/>
                  </a:lnTo>
                  <a:lnTo>
                    <a:pt x="617" y="843"/>
                  </a:lnTo>
                  <a:lnTo>
                    <a:pt x="589" y="848"/>
                  </a:lnTo>
                  <a:lnTo>
                    <a:pt x="561" y="853"/>
                  </a:lnTo>
                  <a:lnTo>
                    <a:pt x="533" y="859"/>
                  </a:lnTo>
                  <a:lnTo>
                    <a:pt x="505" y="864"/>
                  </a:lnTo>
                  <a:lnTo>
                    <a:pt x="477" y="870"/>
                  </a:lnTo>
                  <a:lnTo>
                    <a:pt x="449" y="876"/>
                  </a:lnTo>
                  <a:lnTo>
                    <a:pt x="424" y="882"/>
                  </a:lnTo>
                  <a:lnTo>
                    <a:pt x="396" y="888"/>
                  </a:lnTo>
                  <a:lnTo>
                    <a:pt x="368" y="894"/>
                  </a:lnTo>
                  <a:lnTo>
                    <a:pt x="340" y="900"/>
                  </a:lnTo>
                  <a:lnTo>
                    <a:pt x="315" y="906"/>
                  </a:lnTo>
                  <a:lnTo>
                    <a:pt x="290" y="912"/>
                  </a:lnTo>
                  <a:lnTo>
                    <a:pt x="265" y="919"/>
                  </a:lnTo>
                  <a:lnTo>
                    <a:pt x="240" y="925"/>
                  </a:lnTo>
                  <a:lnTo>
                    <a:pt x="215" y="932"/>
                  </a:lnTo>
                  <a:lnTo>
                    <a:pt x="9" y="326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Freeform 16"/>
            <p:cNvSpPr>
              <a:spLocks/>
            </p:cNvSpPr>
            <p:nvPr/>
          </p:nvSpPr>
          <p:spPr bwMode="auto">
            <a:xfrm>
              <a:off x="2466" y="1769"/>
              <a:ext cx="1614" cy="933"/>
            </a:xfrm>
            <a:custGeom>
              <a:avLst/>
              <a:gdLst>
                <a:gd name="T0" fmla="*/ 6 w 1614"/>
                <a:gd name="T1" fmla="*/ 303 h 933"/>
                <a:gd name="T2" fmla="*/ 31 w 1614"/>
                <a:gd name="T3" fmla="*/ 292 h 933"/>
                <a:gd name="T4" fmla="*/ 59 w 1614"/>
                <a:gd name="T5" fmla="*/ 281 h 933"/>
                <a:gd name="T6" fmla="*/ 100 w 1614"/>
                <a:gd name="T7" fmla="*/ 267 h 933"/>
                <a:gd name="T8" fmla="*/ 143 w 1614"/>
                <a:gd name="T9" fmla="*/ 251 h 933"/>
                <a:gd name="T10" fmla="*/ 199 w 1614"/>
                <a:gd name="T11" fmla="*/ 232 h 933"/>
                <a:gd name="T12" fmla="*/ 262 w 1614"/>
                <a:gd name="T13" fmla="*/ 210 h 933"/>
                <a:gd name="T14" fmla="*/ 333 w 1614"/>
                <a:gd name="T15" fmla="*/ 187 h 933"/>
                <a:gd name="T16" fmla="*/ 414 w 1614"/>
                <a:gd name="T17" fmla="*/ 163 h 933"/>
                <a:gd name="T18" fmla="*/ 498 w 1614"/>
                <a:gd name="T19" fmla="*/ 138 h 933"/>
                <a:gd name="T20" fmla="*/ 592 w 1614"/>
                <a:gd name="T21" fmla="*/ 114 h 933"/>
                <a:gd name="T22" fmla="*/ 692 w 1614"/>
                <a:gd name="T23" fmla="*/ 87 h 933"/>
                <a:gd name="T24" fmla="*/ 798 w 1614"/>
                <a:gd name="T25" fmla="*/ 62 h 933"/>
                <a:gd name="T26" fmla="*/ 907 w 1614"/>
                <a:gd name="T27" fmla="*/ 36 h 933"/>
                <a:gd name="T28" fmla="*/ 1025 w 1614"/>
                <a:gd name="T29" fmla="*/ 11 h 933"/>
                <a:gd name="T30" fmla="*/ 1088 w 1614"/>
                <a:gd name="T31" fmla="*/ 5 h 933"/>
                <a:gd name="T32" fmla="*/ 1097 w 1614"/>
                <a:gd name="T33" fmla="*/ 18 h 933"/>
                <a:gd name="T34" fmla="*/ 1109 w 1614"/>
                <a:gd name="T35" fmla="*/ 40 h 933"/>
                <a:gd name="T36" fmla="*/ 1125 w 1614"/>
                <a:gd name="T37" fmla="*/ 70 h 933"/>
                <a:gd name="T38" fmla="*/ 1147 w 1614"/>
                <a:gd name="T39" fmla="*/ 106 h 933"/>
                <a:gd name="T40" fmla="*/ 1172 w 1614"/>
                <a:gd name="T41" fmla="*/ 149 h 933"/>
                <a:gd name="T42" fmla="*/ 1200 w 1614"/>
                <a:gd name="T43" fmla="*/ 196 h 933"/>
                <a:gd name="T44" fmla="*/ 1234 w 1614"/>
                <a:gd name="T45" fmla="*/ 248 h 933"/>
                <a:gd name="T46" fmla="*/ 1271 w 1614"/>
                <a:gd name="T47" fmla="*/ 303 h 933"/>
                <a:gd name="T48" fmla="*/ 1309 w 1614"/>
                <a:gd name="T49" fmla="*/ 361 h 933"/>
                <a:gd name="T50" fmla="*/ 1352 w 1614"/>
                <a:gd name="T51" fmla="*/ 421 h 933"/>
                <a:gd name="T52" fmla="*/ 1396 w 1614"/>
                <a:gd name="T53" fmla="*/ 483 h 933"/>
                <a:gd name="T54" fmla="*/ 1443 w 1614"/>
                <a:gd name="T55" fmla="*/ 544 h 933"/>
                <a:gd name="T56" fmla="*/ 1493 w 1614"/>
                <a:gd name="T57" fmla="*/ 606 h 933"/>
                <a:gd name="T58" fmla="*/ 1543 w 1614"/>
                <a:gd name="T59" fmla="*/ 665 h 933"/>
                <a:gd name="T60" fmla="*/ 1596 w 1614"/>
                <a:gd name="T61" fmla="*/ 724 h 933"/>
                <a:gd name="T62" fmla="*/ 1561 w 1614"/>
                <a:gd name="T63" fmla="*/ 731 h 933"/>
                <a:gd name="T64" fmla="*/ 1552 w 1614"/>
                <a:gd name="T65" fmla="*/ 719 h 933"/>
                <a:gd name="T66" fmla="*/ 1533 w 1614"/>
                <a:gd name="T67" fmla="*/ 701 h 933"/>
                <a:gd name="T68" fmla="*/ 1508 w 1614"/>
                <a:gd name="T69" fmla="*/ 676 h 933"/>
                <a:gd name="T70" fmla="*/ 1477 w 1614"/>
                <a:gd name="T71" fmla="*/ 643 h 933"/>
                <a:gd name="T72" fmla="*/ 1443 w 1614"/>
                <a:gd name="T73" fmla="*/ 606 h 933"/>
                <a:gd name="T74" fmla="*/ 1405 w 1614"/>
                <a:gd name="T75" fmla="*/ 564 h 933"/>
                <a:gd name="T76" fmla="*/ 1365 w 1614"/>
                <a:gd name="T77" fmla="*/ 518 h 933"/>
                <a:gd name="T78" fmla="*/ 1318 w 1614"/>
                <a:gd name="T79" fmla="*/ 467 h 933"/>
                <a:gd name="T80" fmla="*/ 1271 w 1614"/>
                <a:gd name="T81" fmla="*/ 413 h 933"/>
                <a:gd name="T82" fmla="*/ 1225 w 1614"/>
                <a:gd name="T83" fmla="*/ 355 h 933"/>
                <a:gd name="T84" fmla="*/ 1178 w 1614"/>
                <a:gd name="T85" fmla="*/ 296 h 933"/>
                <a:gd name="T86" fmla="*/ 1131 w 1614"/>
                <a:gd name="T87" fmla="*/ 234 h 933"/>
                <a:gd name="T88" fmla="*/ 1088 w 1614"/>
                <a:gd name="T89" fmla="*/ 172 h 933"/>
                <a:gd name="T90" fmla="*/ 1041 w 1614"/>
                <a:gd name="T91" fmla="*/ 108 h 933"/>
                <a:gd name="T92" fmla="*/ 1000 w 1614"/>
                <a:gd name="T93" fmla="*/ 44 h 933"/>
                <a:gd name="T94" fmla="*/ 975 w 1614"/>
                <a:gd name="T95" fmla="*/ 47 h 933"/>
                <a:gd name="T96" fmla="*/ 944 w 1614"/>
                <a:gd name="T97" fmla="*/ 51 h 933"/>
                <a:gd name="T98" fmla="*/ 907 w 1614"/>
                <a:gd name="T99" fmla="*/ 58 h 933"/>
                <a:gd name="T100" fmla="*/ 857 w 1614"/>
                <a:gd name="T101" fmla="*/ 67 h 933"/>
                <a:gd name="T102" fmla="*/ 804 w 1614"/>
                <a:gd name="T103" fmla="*/ 78 h 933"/>
                <a:gd name="T104" fmla="*/ 742 w 1614"/>
                <a:gd name="T105" fmla="*/ 91 h 933"/>
                <a:gd name="T106" fmla="*/ 673 w 1614"/>
                <a:gd name="T107" fmla="*/ 106 h 933"/>
                <a:gd name="T108" fmla="*/ 598 w 1614"/>
                <a:gd name="T109" fmla="*/ 125 h 933"/>
                <a:gd name="T110" fmla="*/ 523 w 1614"/>
                <a:gd name="T111" fmla="*/ 144 h 933"/>
                <a:gd name="T112" fmla="*/ 442 w 1614"/>
                <a:gd name="T113" fmla="*/ 167 h 933"/>
                <a:gd name="T114" fmla="*/ 364 w 1614"/>
                <a:gd name="T115" fmla="*/ 192 h 933"/>
                <a:gd name="T116" fmla="*/ 283 w 1614"/>
                <a:gd name="T117" fmla="*/ 220 h 933"/>
                <a:gd name="T118" fmla="*/ 206 w 1614"/>
                <a:gd name="T119" fmla="*/ 250 h 933"/>
                <a:gd name="T120" fmla="*/ 128 w 1614"/>
                <a:gd name="T121" fmla="*/ 284 h 933"/>
                <a:gd name="T122" fmla="*/ 53 w 1614"/>
                <a:gd name="T123" fmla="*/ 320 h 9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14"/>
                <a:gd name="T187" fmla="*/ 0 h 933"/>
                <a:gd name="T188" fmla="*/ 1614 w 1614"/>
                <a:gd name="T189" fmla="*/ 933 h 9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14" h="933">
                  <a:moveTo>
                    <a:pt x="237" y="933"/>
                  </a:moveTo>
                  <a:lnTo>
                    <a:pt x="0" y="306"/>
                  </a:lnTo>
                  <a:lnTo>
                    <a:pt x="0" y="304"/>
                  </a:lnTo>
                  <a:lnTo>
                    <a:pt x="6" y="303"/>
                  </a:lnTo>
                  <a:lnTo>
                    <a:pt x="12" y="301"/>
                  </a:lnTo>
                  <a:lnTo>
                    <a:pt x="22" y="297"/>
                  </a:lnTo>
                  <a:lnTo>
                    <a:pt x="25" y="295"/>
                  </a:lnTo>
                  <a:lnTo>
                    <a:pt x="31" y="292"/>
                  </a:lnTo>
                  <a:lnTo>
                    <a:pt x="37" y="290"/>
                  </a:lnTo>
                  <a:lnTo>
                    <a:pt x="43" y="287"/>
                  </a:lnTo>
                  <a:lnTo>
                    <a:pt x="50" y="284"/>
                  </a:lnTo>
                  <a:lnTo>
                    <a:pt x="59" y="281"/>
                  </a:lnTo>
                  <a:lnTo>
                    <a:pt x="68" y="279"/>
                  </a:lnTo>
                  <a:lnTo>
                    <a:pt x="78" y="275"/>
                  </a:lnTo>
                  <a:lnTo>
                    <a:pt x="87" y="272"/>
                  </a:lnTo>
                  <a:lnTo>
                    <a:pt x="100" y="267"/>
                  </a:lnTo>
                  <a:lnTo>
                    <a:pt x="109" y="263"/>
                  </a:lnTo>
                  <a:lnTo>
                    <a:pt x="121" y="260"/>
                  </a:lnTo>
                  <a:lnTo>
                    <a:pt x="131" y="255"/>
                  </a:lnTo>
                  <a:lnTo>
                    <a:pt x="143" y="251"/>
                  </a:lnTo>
                  <a:lnTo>
                    <a:pt x="159" y="246"/>
                  </a:lnTo>
                  <a:lnTo>
                    <a:pt x="171" y="242"/>
                  </a:lnTo>
                  <a:lnTo>
                    <a:pt x="187" y="237"/>
                  </a:lnTo>
                  <a:lnTo>
                    <a:pt x="199" y="232"/>
                  </a:lnTo>
                  <a:lnTo>
                    <a:pt x="215" y="226"/>
                  </a:lnTo>
                  <a:lnTo>
                    <a:pt x="230" y="221"/>
                  </a:lnTo>
                  <a:lnTo>
                    <a:pt x="246" y="216"/>
                  </a:lnTo>
                  <a:lnTo>
                    <a:pt x="262" y="210"/>
                  </a:lnTo>
                  <a:lnTo>
                    <a:pt x="280" y="205"/>
                  </a:lnTo>
                  <a:lnTo>
                    <a:pt x="299" y="199"/>
                  </a:lnTo>
                  <a:lnTo>
                    <a:pt x="318" y="193"/>
                  </a:lnTo>
                  <a:lnTo>
                    <a:pt x="333" y="187"/>
                  </a:lnTo>
                  <a:lnTo>
                    <a:pt x="352" y="181"/>
                  </a:lnTo>
                  <a:lnTo>
                    <a:pt x="374" y="176"/>
                  </a:lnTo>
                  <a:lnTo>
                    <a:pt x="393" y="169"/>
                  </a:lnTo>
                  <a:lnTo>
                    <a:pt x="414" y="163"/>
                  </a:lnTo>
                  <a:lnTo>
                    <a:pt x="433" y="157"/>
                  </a:lnTo>
                  <a:lnTo>
                    <a:pt x="455" y="151"/>
                  </a:lnTo>
                  <a:lnTo>
                    <a:pt x="477" y="145"/>
                  </a:lnTo>
                  <a:lnTo>
                    <a:pt x="498" y="138"/>
                  </a:lnTo>
                  <a:lnTo>
                    <a:pt x="520" y="132"/>
                  </a:lnTo>
                  <a:lnTo>
                    <a:pt x="545" y="126"/>
                  </a:lnTo>
                  <a:lnTo>
                    <a:pt x="567" y="120"/>
                  </a:lnTo>
                  <a:lnTo>
                    <a:pt x="592" y="114"/>
                  </a:lnTo>
                  <a:lnTo>
                    <a:pt x="617" y="106"/>
                  </a:lnTo>
                  <a:lnTo>
                    <a:pt x="642" y="100"/>
                  </a:lnTo>
                  <a:lnTo>
                    <a:pt x="667" y="94"/>
                  </a:lnTo>
                  <a:lnTo>
                    <a:pt x="692" y="87"/>
                  </a:lnTo>
                  <a:lnTo>
                    <a:pt x="717" y="81"/>
                  </a:lnTo>
                  <a:lnTo>
                    <a:pt x="745" y="74"/>
                  </a:lnTo>
                  <a:lnTo>
                    <a:pt x="770" y="68"/>
                  </a:lnTo>
                  <a:lnTo>
                    <a:pt x="798" y="62"/>
                  </a:lnTo>
                  <a:lnTo>
                    <a:pt x="826" y="55"/>
                  </a:lnTo>
                  <a:lnTo>
                    <a:pt x="851" y="49"/>
                  </a:lnTo>
                  <a:lnTo>
                    <a:pt x="879" y="43"/>
                  </a:lnTo>
                  <a:lnTo>
                    <a:pt x="907" y="36"/>
                  </a:lnTo>
                  <a:lnTo>
                    <a:pt x="935" y="29"/>
                  </a:lnTo>
                  <a:lnTo>
                    <a:pt x="966" y="23"/>
                  </a:lnTo>
                  <a:lnTo>
                    <a:pt x="994" y="17"/>
                  </a:lnTo>
                  <a:lnTo>
                    <a:pt x="1025" y="11"/>
                  </a:lnTo>
                  <a:lnTo>
                    <a:pt x="1056" y="5"/>
                  </a:lnTo>
                  <a:lnTo>
                    <a:pt x="1088" y="0"/>
                  </a:lnTo>
                  <a:lnTo>
                    <a:pt x="1088" y="2"/>
                  </a:lnTo>
                  <a:lnTo>
                    <a:pt x="1088" y="5"/>
                  </a:lnTo>
                  <a:lnTo>
                    <a:pt x="1088" y="6"/>
                  </a:lnTo>
                  <a:lnTo>
                    <a:pt x="1091" y="10"/>
                  </a:lnTo>
                  <a:lnTo>
                    <a:pt x="1094" y="14"/>
                  </a:lnTo>
                  <a:lnTo>
                    <a:pt x="1097" y="18"/>
                  </a:lnTo>
                  <a:lnTo>
                    <a:pt x="1097" y="23"/>
                  </a:lnTo>
                  <a:lnTo>
                    <a:pt x="1100" y="28"/>
                  </a:lnTo>
                  <a:lnTo>
                    <a:pt x="1103" y="34"/>
                  </a:lnTo>
                  <a:lnTo>
                    <a:pt x="1109" y="40"/>
                  </a:lnTo>
                  <a:lnTo>
                    <a:pt x="1112" y="46"/>
                  </a:lnTo>
                  <a:lnTo>
                    <a:pt x="1116" y="55"/>
                  </a:lnTo>
                  <a:lnTo>
                    <a:pt x="1119" y="62"/>
                  </a:lnTo>
                  <a:lnTo>
                    <a:pt x="1125" y="70"/>
                  </a:lnTo>
                  <a:lnTo>
                    <a:pt x="1128" y="79"/>
                  </a:lnTo>
                  <a:lnTo>
                    <a:pt x="1134" y="87"/>
                  </a:lnTo>
                  <a:lnTo>
                    <a:pt x="1140" y="97"/>
                  </a:lnTo>
                  <a:lnTo>
                    <a:pt x="1147" y="106"/>
                  </a:lnTo>
                  <a:lnTo>
                    <a:pt x="1150" y="116"/>
                  </a:lnTo>
                  <a:lnTo>
                    <a:pt x="1159" y="127"/>
                  </a:lnTo>
                  <a:lnTo>
                    <a:pt x="1165" y="137"/>
                  </a:lnTo>
                  <a:lnTo>
                    <a:pt x="1172" y="149"/>
                  </a:lnTo>
                  <a:lnTo>
                    <a:pt x="1178" y="160"/>
                  </a:lnTo>
                  <a:lnTo>
                    <a:pt x="1187" y="172"/>
                  </a:lnTo>
                  <a:lnTo>
                    <a:pt x="1193" y="184"/>
                  </a:lnTo>
                  <a:lnTo>
                    <a:pt x="1200" y="196"/>
                  </a:lnTo>
                  <a:lnTo>
                    <a:pt x="1209" y="208"/>
                  </a:lnTo>
                  <a:lnTo>
                    <a:pt x="1218" y="221"/>
                  </a:lnTo>
                  <a:lnTo>
                    <a:pt x="1225" y="234"/>
                  </a:lnTo>
                  <a:lnTo>
                    <a:pt x="1234" y="248"/>
                  </a:lnTo>
                  <a:lnTo>
                    <a:pt x="1243" y="261"/>
                  </a:lnTo>
                  <a:lnTo>
                    <a:pt x="1253" y="275"/>
                  </a:lnTo>
                  <a:lnTo>
                    <a:pt x="1259" y="289"/>
                  </a:lnTo>
                  <a:lnTo>
                    <a:pt x="1271" y="303"/>
                  </a:lnTo>
                  <a:lnTo>
                    <a:pt x="1278" y="316"/>
                  </a:lnTo>
                  <a:lnTo>
                    <a:pt x="1287" y="332"/>
                  </a:lnTo>
                  <a:lnTo>
                    <a:pt x="1299" y="347"/>
                  </a:lnTo>
                  <a:lnTo>
                    <a:pt x="1309" y="361"/>
                  </a:lnTo>
                  <a:lnTo>
                    <a:pt x="1318" y="375"/>
                  </a:lnTo>
                  <a:lnTo>
                    <a:pt x="1327" y="391"/>
                  </a:lnTo>
                  <a:lnTo>
                    <a:pt x="1340" y="406"/>
                  </a:lnTo>
                  <a:lnTo>
                    <a:pt x="1352" y="421"/>
                  </a:lnTo>
                  <a:lnTo>
                    <a:pt x="1362" y="436"/>
                  </a:lnTo>
                  <a:lnTo>
                    <a:pt x="1371" y="451"/>
                  </a:lnTo>
                  <a:lnTo>
                    <a:pt x="1384" y="467"/>
                  </a:lnTo>
                  <a:lnTo>
                    <a:pt x="1396" y="483"/>
                  </a:lnTo>
                  <a:lnTo>
                    <a:pt x="1405" y="497"/>
                  </a:lnTo>
                  <a:lnTo>
                    <a:pt x="1418" y="513"/>
                  </a:lnTo>
                  <a:lnTo>
                    <a:pt x="1430" y="529"/>
                  </a:lnTo>
                  <a:lnTo>
                    <a:pt x="1443" y="544"/>
                  </a:lnTo>
                  <a:lnTo>
                    <a:pt x="1455" y="559"/>
                  </a:lnTo>
                  <a:lnTo>
                    <a:pt x="1468" y="575"/>
                  </a:lnTo>
                  <a:lnTo>
                    <a:pt x="1480" y="590"/>
                  </a:lnTo>
                  <a:lnTo>
                    <a:pt x="1493" y="606"/>
                  </a:lnTo>
                  <a:lnTo>
                    <a:pt x="1505" y="620"/>
                  </a:lnTo>
                  <a:lnTo>
                    <a:pt x="1518" y="636"/>
                  </a:lnTo>
                  <a:lnTo>
                    <a:pt x="1530" y="651"/>
                  </a:lnTo>
                  <a:lnTo>
                    <a:pt x="1543" y="665"/>
                  </a:lnTo>
                  <a:lnTo>
                    <a:pt x="1555" y="681"/>
                  </a:lnTo>
                  <a:lnTo>
                    <a:pt x="1571" y="695"/>
                  </a:lnTo>
                  <a:lnTo>
                    <a:pt x="1583" y="710"/>
                  </a:lnTo>
                  <a:lnTo>
                    <a:pt x="1596" y="724"/>
                  </a:lnTo>
                  <a:lnTo>
                    <a:pt x="1614" y="743"/>
                  </a:lnTo>
                  <a:lnTo>
                    <a:pt x="1567" y="736"/>
                  </a:lnTo>
                  <a:lnTo>
                    <a:pt x="1564" y="735"/>
                  </a:lnTo>
                  <a:lnTo>
                    <a:pt x="1561" y="731"/>
                  </a:lnTo>
                  <a:lnTo>
                    <a:pt x="1558" y="729"/>
                  </a:lnTo>
                  <a:lnTo>
                    <a:pt x="1555" y="725"/>
                  </a:lnTo>
                  <a:lnTo>
                    <a:pt x="1552" y="723"/>
                  </a:lnTo>
                  <a:lnTo>
                    <a:pt x="1552" y="719"/>
                  </a:lnTo>
                  <a:lnTo>
                    <a:pt x="1546" y="716"/>
                  </a:lnTo>
                  <a:lnTo>
                    <a:pt x="1543" y="711"/>
                  </a:lnTo>
                  <a:lnTo>
                    <a:pt x="1536" y="706"/>
                  </a:lnTo>
                  <a:lnTo>
                    <a:pt x="1533" y="701"/>
                  </a:lnTo>
                  <a:lnTo>
                    <a:pt x="1527" y="695"/>
                  </a:lnTo>
                  <a:lnTo>
                    <a:pt x="1521" y="689"/>
                  </a:lnTo>
                  <a:lnTo>
                    <a:pt x="1514" y="682"/>
                  </a:lnTo>
                  <a:lnTo>
                    <a:pt x="1508" y="676"/>
                  </a:lnTo>
                  <a:lnTo>
                    <a:pt x="1499" y="667"/>
                  </a:lnTo>
                  <a:lnTo>
                    <a:pt x="1493" y="660"/>
                  </a:lnTo>
                  <a:lnTo>
                    <a:pt x="1483" y="652"/>
                  </a:lnTo>
                  <a:lnTo>
                    <a:pt x="1477" y="643"/>
                  </a:lnTo>
                  <a:lnTo>
                    <a:pt x="1468" y="634"/>
                  </a:lnTo>
                  <a:lnTo>
                    <a:pt x="1458" y="625"/>
                  </a:lnTo>
                  <a:lnTo>
                    <a:pt x="1452" y="616"/>
                  </a:lnTo>
                  <a:lnTo>
                    <a:pt x="1443" y="606"/>
                  </a:lnTo>
                  <a:lnTo>
                    <a:pt x="1433" y="596"/>
                  </a:lnTo>
                  <a:lnTo>
                    <a:pt x="1424" y="585"/>
                  </a:lnTo>
                  <a:lnTo>
                    <a:pt x="1415" y="575"/>
                  </a:lnTo>
                  <a:lnTo>
                    <a:pt x="1405" y="564"/>
                  </a:lnTo>
                  <a:lnTo>
                    <a:pt x="1396" y="553"/>
                  </a:lnTo>
                  <a:lnTo>
                    <a:pt x="1384" y="541"/>
                  </a:lnTo>
                  <a:lnTo>
                    <a:pt x="1374" y="530"/>
                  </a:lnTo>
                  <a:lnTo>
                    <a:pt x="1365" y="518"/>
                  </a:lnTo>
                  <a:lnTo>
                    <a:pt x="1352" y="505"/>
                  </a:lnTo>
                  <a:lnTo>
                    <a:pt x="1340" y="493"/>
                  </a:lnTo>
                  <a:lnTo>
                    <a:pt x="1327" y="479"/>
                  </a:lnTo>
                  <a:lnTo>
                    <a:pt x="1318" y="467"/>
                  </a:lnTo>
                  <a:lnTo>
                    <a:pt x="1306" y="454"/>
                  </a:lnTo>
                  <a:lnTo>
                    <a:pt x="1296" y="439"/>
                  </a:lnTo>
                  <a:lnTo>
                    <a:pt x="1284" y="426"/>
                  </a:lnTo>
                  <a:lnTo>
                    <a:pt x="1271" y="413"/>
                  </a:lnTo>
                  <a:lnTo>
                    <a:pt x="1259" y="398"/>
                  </a:lnTo>
                  <a:lnTo>
                    <a:pt x="1250" y="384"/>
                  </a:lnTo>
                  <a:lnTo>
                    <a:pt x="1237" y="369"/>
                  </a:lnTo>
                  <a:lnTo>
                    <a:pt x="1225" y="355"/>
                  </a:lnTo>
                  <a:lnTo>
                    <a:pt x="1212" y="341"/>
                  </a:lnTo>
                  <a:lnTo>
                    <a:pt x="1203" y="325"/>
                  </a:lnTo>
                  <a:lnTo>
                    <a:pt x="1190" y="310"/>
                  </a:lnTo>
                  <a:lnTo>
                    <a:pt x="1178" y="296"/>
                  </a:lnTo>
                  <a:lnTo>
                    <a:pt x="1165" y="280"/>
                  </a:lnTo>
                  <a:lnTo>
                    <a:pt x="1156" y="265"/>
                  </a:lnTo>
                  <a:lnTo>
                    <a:pt x="1144" y="249"/>
                  </a:lnTo>
                  <a:lnTo>
                    <a:pt x="1131" y="234"/>
                  </a:lnTo>
                  <a:lnTo>
                    <a:pt x="1119" y="219"/>
                  </a:lnTo>
                  <a:lnTo>
                    <a:pt x="1109" y="203"/>
                  </a:lnTo>
                  <a:lnTo>
                    <a:pt x="1097" y="187"/>
                  </a:lnTo>
                  <a:lnTo>
                    <a:pt x="1088" y="172"/>
                  </a:lnTo>
                  <a:lnTo>
                    <a:pt x="1075" y="156"/>
                  </a:lnTo>
                  <a:lnTo>
                    <a:pt x="1063" y="139"/>
                  </a:lnTo>
                  <a:lnTo>
                    <a:pt x="1053" y="123"/>
                  </a:lnTo>
                  <a:lnTo>
                    <a:pt x="1041" y="108"/>
                  </a:lnTo>
                  <a:lnTo>
                    <a:pt x="1031" y="91"/>
                  </a:lnTo>
                  <a:lnTo>
                    <a:pt x="1022" y="76"/>
                  </a:lnTo>
                  <a:lnTo>
                    <a:pt x="1010" y="59"/>
                  </a:lnTo>
                  <a:lnTo>
                    <a:pt x="1000" y="44"/>
                  </a:lnTo>
                  <a:lnTo>
                    <a:pt x="994" y="45"/>
                  </a:lnTo>
                  <a:lnTo>
                    <a:pt x="985" y="45"/>
                  </a:lnTo>
                  <a:lnTo>
                    <a:pt x="975" y="47"/>
                  </a:lnTo>
                  <a:lnTo>
                    <a:pt x="969" y="49"/>
                  </a:lnTo>
                  <a:lnTo>
                    <a:pt x="963" y="49"/>
                  </a:lnTo>
                  <a:lnTo>
                    <a:pt x="953" y="50"/>
                  </a:lnTo>
                  <a:lnTo>
                    <a:pt x="944" y="51"/>
                  </a:lnTo>
                  <a:lnTo>
                    <a:pt x="935" y="53"/>
                  </a:lnTo>
                  <a:lnTo>
                    <a:pt x="929" y="55"/>
                  </a:lnTo>
                  <a:lnTo>
                    <a:pt x="916" y="57"/>
                  </a:lnTo>
                  <a:lnTo>
                    <a:pt x="907" y="58"/>
                  </a:lnTo>
                  <a:lnTo>
                    <a:pt x="894" y="61"/>
                  </a:lnTo>
                  <a:lnTo>
                    <a:pt x="882" y="62"/>
                  </a:lnTo>
                  <a:lnTo>
                    <a:pt x="869" y="64"/>
                  </a:lnTo>
                  <a:lnTo>
                    <a:pt x="857" y="67"/>
                  </a:lnTo>
                  <a:lnTo>
                    <a:pt x="844" y="69"/>
                  </a:lnTo>
                  <a:lnTo>
                    <a:pt x="829" y="73"/>
                  </a:lnTo>
                  <a:lnTo>
                    <a:pt x="816" y="75"/>
                  </a:lnTo>
                  <a:lnTo>
                    <a:pt x="804" y="78"/>
                  </a:lnTo>
                  <a:lnTo>
                    <a:pt x="785" y="81"/>
                  </a:lnTo>
                  <a:lnTo>
                    <a:pt x="773" y="84"/>
                  </a:lnTo>
                  <a:lnTo>
                    <a:pt x="754" y="87"/>
                  </a:lnTo>
                  <a:lnTo>
                    <a:pt x="742" y="91"/>
                  </a:lnTo>
                  <a:lnTo>
                    <a:pt x="723" y="94"/>
                  </a:lnTo>
                  <a:lnTo>
                    <a:pt x="707" y="98"/>
                  </a:lnTo>
                  <a:lnTo>
                    <a:pt x="689" y="102"/>
                  </a:lnTo>
                  <a:lnTo>
                    <a:pt x="673" y="106"/>
                  </a:lnTo>
                  <a:lnTo>
                    <a:pt x="654" y="110"/>
                  </a:lnTo>
                  <a:lnTo>
                    <a:pt x="636" y="115"/>
                  </a:lnTo>
                  <a:lnTo>
                    <a:pt x="617" y="119"/>
                  </a:lnTo>
                  <a:lnTo>
                    <a:pt x="598" y="125"/>
                  </a:lnTo>
                  <a:lnTo>
                    <a:pt x="580" y="128"/>
                  </a:lnTo>
                  <a:lnTo>
                    <a:pt x="561" y="133"/>
                  </a:lnTo>
                  <a:lnTo>
                    <a:pt x="542" y="139"/>
                  </a:lnTo>
                  <a:lnTo>
                    <a:pt x="523" y="144"/>
                  </a:lnTo>
                  <a:lnTo>
                    <a:pt x="502" y="150"/>
                  </a:lnTo>
                  <a:lnTo>
                    <a:pt x="483" y="155"/>
                  </a:lnTo>
                  <a:lnTo>
                    <a:pt x="464" y="161"/>
                  </a:lnTo>
                  <a:lnTo>
                    <a:pt x="442" y="167"/>
                  </a:lnTo>
                  <a:lnTo>
                    <a:pt x="424" y="173"/>
                  </a:lnTo>
                  <a:lnTo>
                    <a:pt x="405" y="179"/>
                  </a:lnTo>
                  <a:lnTo>
                    <a:pt x="383" y="185"/>
                  </a:lnTo>
                  <a:lnTo>
                    <a:pt x="364" y="192"/>
                  </a:lnTo>
                  <a:lnTo>
                    <a:pt x="343" y="198"/>
                  </a:lnTo>
                  <a:lnTo>
                    <a:pt x="324" y="205"/>
                  </a:lnTo>
                  <a:lnTo>
                    <a:pt x="302" y="213"/>
                  </a:lnTo>
                  <a:lnTo>
                    <a:pt x="283" y="220"/>
                  </a:lnTo>
                  <a:lnTo>
                    <a:pt x="262" y="227"/>
                  </a:lnTo>
                  <a:lnTo>
                    <a:pt x="243" y="234"/>
                  </a:lnTo>
                  <a:lnTo>
                    <a:pt x="224" y="243"/>
                  </a:lnTo>
                  <a:lnTo>
                    <a:pt x="206" y="250"/>
                  </a:lnTo>
                  <a:lnTo>
                    <a:pt x="184" y="258"/>
                  </a:lnTo>
                  <a:lnTo>
                    <a:pt x="165" y="267"/>
                  </a:lnTo>
                  <a:lnTo>
                    <a:pt x="146" y="275"/>
                  </a:lnTo>
                  <a:lnTo>
                    <a:pt x="128" y="284"/>
                  </a:lnTo>
                  <a:lnTo>
                    <a:pt x="109" y="292"/>
                  </a:lnTo>
                  <a:lnTo>
                    <a:pt x="90" y="301"/>
                  </a:lnTo>
                  <a:lnTo>
                    <a:pt x="71" y="310"/>
                  </a:lnTo>
                  <a:lnTo>
                    <a:pt x="53" y="320"/>
                  </a:lnTo>
                  <a:lnTo>
                    <a:pt x="296" y="893"/>
                  </a:lnTo>
                  <a:lnTo>
                    <a:pt x="237" y="933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Freeform 17"/>
            <p:cNvSpPr>
              <a:spLocks/>
            </p:cNvSpPr>
            <p:nvPr/>
          </p:nvSpPr>
          <p:spPr bwMode="auto">
            <a:xfrm>
              <a:off x="2746" y="1953"/>
              <a:ext cx="655" cy="267"/>
            </a:xfrm>
            <a:custGeom>
              <a:avLst/>
              <a:gdLst>
                <a:gd name="T0" fmla="*/ 0 w 655"/>
                <a:gd name="T1" fmla="*/ 154 h 267"/>
                <a:gd name="T2" fmla="*/ 7 w 655"/>
                <a:gd name="T3" fmla="*/ 152 h 267"/>
                <a:gd name="T4" fmla="*/ 22 w 655"/>
                <a:gd name="T5" fmla="*/ 147 h 267"/>
                <a:gd name="T6" fmla="*/ 35 w 655"/>
                <a:gd name="T7" fmla="*/ 141 h 267"/>
                <a:gd name="T8" fmla="*/ 47 w 655"/>
                <a:gd name="T9" fmla="*/ 136 h 267"/>
                <a:gd name="T10" fmla="*/ 60 w 655"/>
                <a:gd name="T11" fmla="*/ 132 h 267"/>
                <a:gd name="T12" fmla="*/ 75 w 655"/>
                <a:gd name="T13" fmla="*/ 126 h 267"/>
                <a:gd name="T14" fmla="*/ 91 w 655"/>
                <a:gd name="T15" fmla="*/ 122 h 267"/>
                <a:gd name="T16" fmla="*/ 106 w 655"/>
                <a:gd name="T17" fmla="*/ 115 h 267"/>
                <a:gd name="T18" fmla="*/ 125 w 655"/>
                <a:gd name="T19" fmla="*/ 109 h 267"/>
                <a:gd name="T20" fmla="*/ 144 w 655"/>
                <a:gd name="T21" fmla="*/ 103 h 267"/>
                <a:gd name="T22" fmla="*/ 162 w 655"/>
                <a:gd name="T23" fmla="*/ 97 h 267"/>
                <a:gd name="T24" fmla="*/ 184 w 655"/>
                <a:gd name="T25" fmla="*/ 91 h 267"/>
                <a:gd name="T26" fmla="*/ 206 w 655"/>
                <a:gd name="T27" fmla="*/ 84 h 267"/>
                <a:gd name="T28" fmla="*/ 228 w 655"/>
                <a:gd name="T29" fmla="*/ 77 h 267"/>
                <a:gd name="T30" fmla="*/ 250 w 655"/>
                <a:gd name="T31" fmla="*/ 71 h 267"/>
                <a:gd name="T32" fmla="*/ 271 w 655"/>
                <a:gd name="T33" fmla="*/ 64 h 267"/>
                <a:gd name="T34" fmla="*/ 296 w 655"/>
                <a:gd name="T35" fmla="*/ 58 h 267"/>
                <a:gd name="T36" fmla="*/ 318 w 655"/>
                <a:gd name="T37" fmla="*/ 52 h 267"/>
                <a:gd name="T38" fmla="*/ 343 w 655"/>
                <a:gd name="T39" fmla="*/ 44 h 267"/>
                <a:gd name="T40" fmla="*/ 368 w 655"/>
                <a:gd name="T41" fmla="*/ 38 h 267"/>
                <a:gd name="T42" fmla="*/ 393 w 655"/>
                <a:gd name="T43" fmla="*/ 32 h 267"/>
                <a:gd name="T44" fmla="*/ 418 w 655"/>
                <a:gd name="T45" fmla="*/ 27 h 267"/>
                <a:gd name="T46" fmla="*/ 443 w 655"/>
                <a:gd name="T47" fmla="*/ 21 h 267"/>
                <a:gd name="T48" fmla="*/ 468 w 655"/>
                <a:gd name="T49" fmla="*/ 17 h 267"/>
                <a:gd name="T50" fmla="*/ 493 w 655"/>
                <a:gd name="T51" fmla="*/ 12 h 267"/>
                <a:gd name="T52" fmla="*/ 518 w 655"/>
                <a:gd name="T53" fmla="*/ 7 h 267"/>
                <a:gd name="T54" fmla="*/ 539 w 655"/>
                <a:gd name="T55" fmla="*/ 3 h 267"/>
                <a:gd name="T56" fmla="*/ 564 w 655"/>
                <a:gd name="T57" fmla="*/ 1 h 267"/>
                <a:gd name="T58" fmla="*/ 655 w 655"/>
                <a:gd name="T59" fmla="*/ 90 h 267"/>
                <a:gd name="T60" fmla="*/ 649 w 655"/>
                <a:gd name="T61" fmla="*/ 90 h 267"/>
                <a:gd name="T62" fmla="*/ 639 w 655"/>
                <a:gd name="T63" fmla="*/ 93 h 267"/>
                <a:gd name="T64" fmla="*/ 621 w 655"/>
                <a:gd name="T65" fmla="*/ 97 h 267"/>
                <a:gd name="T66" fmla="*/ 608 w 655"/>
                <a:gd name="T67" fmla="*/ 100 h 267"/>
                <a:gd name="T68" fmla="*/ 596 w 655"/>
                <a:gd name="T69" fmla="*/ 103 h 267"/>
                <a:gd name="T70" fmla="*/ 580 w 655"/>
                <a:gd name="T71" fmla="*/ 106 h 267"/>
                <a:gd name="T72" fmla="*/ 564 w 655"/>
                <a:gd name="T73" fmla="*/ 111 h 267"/>
                <a:gd name="T74" fmla="*/ 546 w 655"/>
                <a:gd name="T75" fmla="*/ 114 h 267"/>
                <a:gd name="T76" fmla="*/ 530 w 655"/>
                <a:gd name="T77" fmla="*/ 119 h 267"/>
                <a:gd name="T78" fmla="*/ 508 w 655"/>
                <a:gd name="T79" fmla="*/ 124 h 267"/>
                <a:gd name="T80" fmla="*/ 490 w 655"/>
                <a:gd name="T81" fmla="*/ 129 h 267"/>
                <a:gd name="T82" fmla="*/ 468 w 655"/>
                <a:gd name="T83" fmla="*/ 135 h 267"/>
                <a:gd name="T84" fmla="*/ 446 w 655"/>
                <a:gd name="T85" fmla="*/ 141 h 267"/>
                <a:gd name="T86" fmla="*/ 424 w 655"/>
                <a:gd name="T87" fmla="*/ 146 h 267"/>
                <a:gd name="T88" fmla="*/ 399 w 655"/>
                <a:gd name="T89" fmla="*/ 153 h 267"/>
                <a:gd name="T90" fmla="*/ 374 w 655"/>
                <a:gd name="T91" fmla="*/ 159 h 267"/>
                <a:gd name="T92" fmla="*/ 352 w 655"/>
                <a:gd name="T93" fmla="*/ 166 h 267"/>
                <a:gd name="T94" fmla="*/ 328 w 655"/>
                <a:gd name="T95" fmla="*/ 173 h 267"/>
                <a:gd name="T96" fmla="*/ 303 w 655"/>
                <a:gd name="T97" fmla="*/ 181 h 267"/>
                <a:gd name="T98" fmla="*/ 278 w 655"/>
                <a:gd name="T99" fmla="*/ 188 h 267"/>
                <a:gd name="T100" fmla="*/ 250 w 655"/>
                <a:gd name="T101" fmla="*/ 196 h 267"/>
                <a:gd name="T102" fmla="*/ 225 w 655"/>
                <a:gd name="T103" fmla="*/ 205 h 267"/>
                <a:gd name="T104" fmla="*/ 200 w 655"/>
                <a:gd name="T105" fmla="*/ 212 h 267"/>
                <a:gd name="T106" fmla="*/ 172 w 655"/>
                <a:gd name="T107" fmla="*/ 222 h 267"/>
                <a:gd name="T108" fmla="*/ 147 w 655"/>
                <a:gd name="T109" fmla="*/ 230 h 267"/>
                <a:gd name="T110" fmla="*/ 122 w 655"/>
                <a:gd name="T111" fmla="*/ 239 h 267"/>
                <a:gd name="T112" fmla="*/ 97 w 655"/>
                <a:gd name="T113" fmla="*/ 248 h 267"/>
                <a:gd name="T114" fmla="*/ 72 w 655"/>
                <a:gd name="T115" fmla="*/ 258 h 267"/>
                <a:gd name="T116" fmla="*/ 50 w 655"/>
                <a:gd name="T117" fmla="*/ 267 h 267"/>
                <a:gd name="T118" fmla="*/ 0 w 655"/>
                <a:gd name="T119" fmla="*/ 155 h 2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5"/>
                <a:gd name="T181" fmla="*/ 0 h 267"/>
                <a:gd name="T182" fmla="*/ 655 w 655"/>
                <a:gd name="T183" fmla="*/ 267 h 2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5" h="267">
                  <a:moveTo>
                    <a:pt x="0" y="155"/>
                  </a:moveTo>
                  <a:lnTo>
                    <a:pt x="0" y="154"/>
                  </a:lnTo>
                  <a:lnTo>
                    <a:pt x="3" y="154"/>
                  </a:lnTo>
                  <a:lnTo>
                    <a:pt x="7" y="152"/>
                  </a:lnTo>
                  <a:lnTo>
                    <a:pt x="16" y="149"/>
                  </a:lnTo>
                  <a:lnTo>
                    <a:pt x="22" y="147"/>
                  </a:lnTo>
                  <a:lnTo>
                    <a:pt x="31" y="143"/>
                  </a:lnTo>
                  <a:lnTo>
                    <a:pt x="35" y="141"/>
                  </a:lnTo>
                  <a:lnTo>
                    <a:pt x="41" y="138"/>
                  </a:lnTo>
                  <a:lnTo>
                    <a:pt x="47" y="136"/>
                  </a:lnTo>
                  <a:lnTo>
                    <a:pt x="53" y="135"/>
                  </a:lnTo>
                  <a:lnTo>
                    <a:pt x="60" y="132"/>
                  </a:lnTo>
                  <a:lnTo>
                    <a:pt x="69" y="129"/>
                  </a:lnTo>
                  <a:lnTo>
                    <a:pt x="75" y="126"/>
                  </a:lnTo>
                  <a:lnTo>
                    <a:pt x="81" y="124"/>
                  </a:lnTo>
                  <a:lnTo>
                    <a:pt x="91" y="122"/>
                  </a:lnTo>
                  <a:lnTo>
                    <a:pt x="100" y="119"/>
                  </a:lnTo>
                  <a:lnTo>
                    <a:pt x="106" y="115"/>
                  </a:lnTo>
                  <a:lnTo>
                    <a:pt x="116" y="113"/>
                  </a:lnTo>
                  <a:lnTo>
                    <a:pt x="125" y="109"/>
                  </a:lnTo>
                  <a:lnTo>
                    <a:pt x="134" y="107"/>
                  </a:lnTo>
                  <a:lnTo>
                    <a:pt x="144" y="103"/>
                  </a:lnTo>
                  <a:lnTo>
                    <a:pt x="153" y="101"/>
                  </a:lnTo>
                  <a:lnTo>
                    <a:pt x="162" y="97"/>
                  </a:lnTo>
                  <a:lnTo>
                    <a:pt x="175" y="95"/>
                  </a:lnTo>
                  <a:lnTo>
                    <a:pt x="184" y="91"/>
                  </a:lnTo>
                  <a:lnTo>
                    <a:pt x="197" y="88"/>
                  </a:lnTo>
                  <a:lnTo>
                    <a:pt x="206" y="84"/>
                  </a:lnTo>
                  <a:lnTo>
                    <a:pt x="215" y="81"/>
                  </a:lnTo>
                  <a:lnTo>
                    <a:pt x="228" y="77"/>
                  </a:lnTo>
                  <a:lnTo>
                    <a:pt x="237" y="74"/>
                  </a:lnTo>
                  <a:lnTo>
                    <a:pt x="250" y="71"/>
                  </a:lnTo>
                  <a:lnTo>
                    <a:pt x="259" y="67"/>
                  </a:lnTo>
                  <a:lnTo>
                    <a:pt x="271" y="64"/>
                  </a:lnTo>
                  <a:lnTo>
                    <a:pt x="284" y="61"/>
                  </a:lnTo>
                  <a:lnTo>
                    <a:pt x="296" y="58"/>
                  </a:lnTo>
                  <a:lnTo>
                    <a:pt x="309" y="55"/>
                  </a:lnTo>
                  <a:lnTo>
                    <a:pt x="318" y="52"/>
                  </a:lnTo>
                  <a:lnTo>
                    <a:pt x="331" y="48"/>
                  </a:lnTo>
                  <a:lnTo>
                    <a:pt x="343" y="44"/>
                  </a:lnTo>
                  <a:lnTo>
                    <a:pt x="356" y="42"/>
                  </a:lnTo>
                  <a:lnTo>
                    <a:pt x="368" y="38"/>
                  </a:lnTo>
                  <a:lnTo>
                    <a:pt x="381" y="36"/>
                  </a:lnTo>
                  <a:lnTo>
                    <a:pt x="393" y="32"/>
                  </a:lnTo>
                  <a:lnTo>
                    <a:pt x="405" y="30"/>
                  </a:lnTo>
                  <a:lnTo>
                    <a:pt x="418" y="27"/>
                  </a:lnTo>
                  <a:lnTo>
                    <a:pt x="430" y="24"/>
                  </a:lnTo>
                  <a:lnTo>
                    <a:pt x="443" y="21"/>
                  </a:lnTo>
                  <a:lnTo>
                    <a:pt x="455" y="19"/>
                  </a:lnTo>
                  <a:lnTo>
                    <a:pt x="468" y="17"/>
                  </a:lnTo>
                  <a:lnTo>
                    <a:pt x="480" y="14"/>
                  </a:lnTo>
                  <a:lnTo>
                    <a:pt x="493" y="12"/>
                  </a:lnTo>
                  <a:lnTo>
                    <a:pt x="505" y="9"/>
                  </a:lnTo>
                  <a:lnTo>
                    <a:pt x="518" y="7"/>
                  </a:lnTo>
                  <a:lnTo>
                    <a:pt x="530" y="6"/>
                  </a:lnTo>
                  <a:lnTo>
                    <a:pt x="539" y="3"/>
                  </a:lnTo>
                  <a:lnTo>
                    <a:pt x="555" y="2"/>
                  </a:lnTo>
                  <a:lnTo>
                    <a:pt x="564" y="1"/>
                  </a:lnTo>
                  <a:lnTo>
                    <a:pt x="577" y="0"/>
                  </a:lnTo>
                  <a:lnTo>
                    <a:pt x="655" y="90"/>
                  </a:lnTo>
                  <a:lnTo>
                    <a:pt x="652" y="90"/>
                  </a:lnTo>
                  <a:lnTo>
                    <a:pt x="649" y="90"/>
                  </a:lnTo>
                  <a:lnTo>
                    <a:pt x="642" y="91"/>
                  </a:lnTo>
                  <a:lnTo>
                    <a:pt x="639" y="93"/>
                  </a:lnTo>
                  <a:lnTo>
                    <a:pt x="630" y="95"/>
                  </a:lnTo>
                  <a:lnTo>
                    <a:pt x="621" y="97"/>
                  </a:lnTo>
                  <a:lnTo>
                    <a:pt x="614" y="99"/>
                  </a:lnTo>
                  <a:lnTo>
                    <a:pt x="608" y="100"/>
                  </a:lnTo>
                  <a:lnTo>
                    <a:pt x="602" y="101"/>
                  </a:lnTo>
                  <a:lnTo>
                    <a:pt x="596" y="103"/>
                  </a:lnTo>
                  <a:lnTo>
                    <a:pt x="586" y="105"/>
                  </a:lnTo>
                  <a:lnTo>
                    <a:pt x="580" y="106"/>
                  </a:lnTo>
                  <a:lnTo>
                    <a:pt x="571" y="108"/>
                  </a:lnTo>
                  <a:lnTo>
                    <a:pt x="564" y="111"/>
                  </a:lnTo>
                  <a:lnTo>
                    <a:pt x="555" y="112"/>
                  </a:lnTo>
                  <a:lnTo>
                    <a:pt x="546" y="114"/>
                  </a:lnTo>
                  <a:lnTo>
                    <a:pt x="536" y="117"/>
                  </a:lnTo>
                  <a:lnTo>
                    <a:pt x="530" y="119"/>
                  </a:lnTo>
                  <a:lnTo>
                    <a:pt x="518" y="122"/>
                  </a:lnTo>
                  <a:lnTo>
                    <a:pt x="508" y="124"/>
                  </a:lnTo>
                  <a:lnTo>
                    <a:pt x="499" y="126"/>
                  </a:lnTo>
                  <a:lnTo>
                    <a:pt x="490" y="129"/>
                  </a:lnTo>
                  <a:lnTo>
                    <a:pt x="477" y="131"/>
                  </a:lnTo>
                  <a:lnTo>
                    <a:pt x="468" y="135"/>
                  </a:lnTo>
                  <a:lnTo>
                    <a:pt x="458" y="137"/>
                  </a:lnTo>
                  <a:lnTo>
                    <a:pt x="446" y="141"/>
                  </a:lnTo>
                  <a:lnTo>
                    <a:pt x="434" y="143"/>
                  </a:lnTo>
                  <a:lnTo>
                    <a:pt x="424" y="146"/>
                  </a:lnTo>
                  <a:lnTo>
                    <a:pt x="412" y="149"/>
                  </a:lnTo>
                  <a:lnTo>
                    <a:pt x="399" y="153"/>
                  </a:lnTo>
                  <a:lnTo>
                    <a:pt x="387" y="155"/>
                  </a:lnTo>
                  <a:lnTo>
                    <a:pt x="374" y="159"/>
                  </a:lnTo>
                  <a:lnTo>
                    <a:pt x="365" y="163"/>
                  </a:lnTo>
                  <a:lnTo>
                    <a:pt x="352" y="166"/>
                  </a:lnTo>
                  <a:lnTo>
                    <a:pt x="340" y="170"/>
                  </a:lnTo>
                  <a:lnTo>
                    <a:pt x="328" y="173"/>
                  </a:lnTo>
                  <a:lnTo>
                    <a:pt x="312" y="177"/>
                  </a:lnTo>
                  <a:lnTo>
                    <a:pt x="303" y="181"/>
                  </a:lnTo>
                  <a:lnTo>
                    <a:pt x="287" y="184"/>
                  </a:lnTo>
                  <a:lnTo>
                    <a:pt x="278" y="188"/>
                  </a:lnTo>
                  <a:lnTo>
                    <a:pt x="262" y="193"/>
                  </a:lnTo>
                  <a:lnTo>
                    <a:pt x="250" y="196"/>
                  </a:lnTo>
                  <a:lnTo>
                    <a:pt x="237" y="200"/>
                  </a:lnTo>
                  <a:lnTo>
                    <a:pt x="225" y="205"/>
                  </a:lnTo>
                  <a:lnTo>
                    <a:pt x="212" y="208"/>
                  </a:lnTo>
                  <a:lnTo>
                    <a:pt x="200" y="212"/>
                  </a:lnTo>
                  <a:lnTo>
                    <a:pt x="184" y="217"/>
                  </a:lnTo>
                  <a:lnTo>
                    <a:pt x="172" y="222"/>
                  </a:lnTo>
                  <a:lnTo>
                    <a:pt x="159" y="225"/>
                  </a:lnTo>
                  <a:lnTo>
                    <a:pt x="147" y="230"/>
                  </a:lnTo>
                  <a:lnTo>
                    <a:pt x="134" y="234"/>
                  </a:lnTo>
                  <a:lnTo>
                    <a:pt x="122" y="239"/>
                  </a:lnTo>
                  <a:lnTo>
                    <a:pt x="109" y="243"/>
                  </a:lnTo>
                  <a:lnTo>
                    <a:pt x="97" y="248"/>
                  </a:lnTo>
                  <a:lnTo>
                    <a:pt x="84" y="252"/>
                  </a:lnTo>
                  <a:lnTo>
                    <a:pt x="72" y="258"/>
                  </a:lnTo>
                  <a:lnTo>
                    <a:pt x="60" y="261"/>
                  </a:lnTo>
                  <a:lnTo>
                    <a:pt x="50" y="267"/>
                  </a:lnTo>
                  <a:lnTo>
                    <a:pt x="7" y="179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EDDE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Freeform 18"/>
            <p:cNvSpPr>
              <a:spLocks/>
            </p:cNvSpPr>
            <p:nvPr/>
          </p:nvSpPr>
          <p:spPr bwMode="auto">
            <a:xfrm>
              <a:off x="2949" y="2625"/>
              <a:ext cx="1197" cy="166"/>
            </a:xfrm>
            <a:custGeom>
              <a:avLst/>
              <a:gdLst>
                <a:gd name="T0" fmla="*/ 28 w 1197"/>
                <a:gd name="T1" fmla="*/ 97 h 166"/>
                <a:gd name="T2" fmla="*/ 47 w 1197"/>
                <a:gd name="T3" fmla="*/ 94 h 166"/>
                <a:gd name="T4" fmla="*/ 68 w 1197"/>
                <a:gd name="T5" fmla="*/ 90 h 166"/>
                <a:gd name="T6" fmla="*/ 93 w 1197"/>
                <a:gd name="T7" fmla="*/ 85 h 166"/>
                <a:gd name="T8" fmla="*/ 121 w 1197"/>
                <a:gd name="T9" fmla="*/ 79 h 166"/>
                <a:gd name="T10" fmla="*/ 156 w 1197"/>
                <a:gd name="T11" fmla="*/ 74 h 166"/>
                <a:gd name="T12" fmla="*/ 196 w 1197"/>
                <a:gd name="T13" fmla="*/ 68 h 166"/>
                <a:gd name="T14" fmla="*/ 237 w 1197"/>
                <a:gd name="T15" fmla="*/ 61 h 166"/>
                <a:gd name="T16" fmla="*/ 284 w 1197"/>
                <a:gd name="T17" fmla="*/ 55 h 166"/>
                <a:gd name="T18" fmla="*/ 336 w 1197"/>
                <a:gd name="T19" fmla="*/ 48 h 166"/>
                <a:gd name="T20" fmla="*/ 389 w 1197"/>
                <a:gd name="T21" fmla="*/ 42 h 166"/>
                <a:gd name="T22" fmla="*/ 449 w 1197"/>
                <a:gd name="T23" fmla="*/ 35 h 166"/>
                <a:gd name="T24" fmla="*/ 511 w 1197"/>
                <a:gd name="T25" fmla="*/ 27 h 166"/>
                <a:gd name="T26" fmla="*/ 576 w 1197"/>
                <a:gd name="T27" fmla="*/ 21 h 166"/>
                <a:gd name="T28" fmla="*/ 648 w 1197"/>
                <a:gd name="T29" fmla="*/ 17 h 166"/>
                <a:gd name="T30" fmla="*/ 717 w 1197"/>
                <a:gd name="T31" fmla="*/ 12 h 166"/>
                <a:gd name="T32" fmla="*/ 792 w 1197"/>
                <a:gd name="T33" fmla="*/ 7 h 166"/>
                <a:gd name="T34" fmla="*/ 869 w 1197"/>
                <a:gd name="T35" fmla="*/ 3 h 166"/>
                <a:gd name="T36" fmla="*/ 947 w 1197"/>
                <a:gd name="T37" fmla="*/ 1 h 166"/>
                <a:gd name="T38" fmla="*/ 1031 w 1197"/>
                <a:gd name="T39" fmla="*/ 0 h 166"/>
                <a:gd name="T40" fmla="*/ 1197 w 1197"/>
                <a:gd name="T41" fmla="*/ 166 h 166"/>
                <a:gd name="T42" fmla="*/ 1184 w 1197"/>
                <a:gd name="T43" fmla="*/ 165 h 166"/>
                <a:gd name="T44" fmla="*/ 1159 w 1197"/>
                <a:gd name="T45" fmla="*/ 161 h 166"/>
                <a:gd name="T46" fmla="*/ 1134 w 1197"/>
                <a:gd name="T47" fmla="*/ 159 h 166"/>
                <a:gd name="T48" fmla="*/ 1109 w 1197"/>
                <a:gd name="T49" fmla="*/ 158 h 166"/>
                <a:gd name="T50" fmla="*/ 1072 w 1197"/>
                <a:gd name="T51" fmla="*/ 154 h 166"/>
                <a:gd name="T52" fmla="*/ 1035 w 1197"/>
                <a:gd name="T53" fmla="*/ 150 h 166"/>
                <a:gd name="T54" fmla="*/ 991 w 1197"/>
                <a:gd name="T55" fmla="*/ 147 h 166"/>
                <a:gd name="T56" fmla="*/ 944 w 1197"/>
                <a:gd name="T57" fmla="*/ 143 h 166"/>
                <a:gd name="T58" fmla="*/ 894 w 1197"/>
                <a:gd name="T59" fmla="*/ 141 h 166"/>
                <a:gd name="T60" fmla="*/ 838 w 1197"/>
                <a:gd name="T61" fmla="*/ 137 h 166"/>
                <a:gd name="T62" fmla="*/ 782 w 1197"/>
                <a:gd name="T63" fmla="*/ 134 h 166"/>
                <a:gd name="T64" fmla="*/ 723 w 1197"/>
                <a:gd name="T65" fmla="*/ 131 h 166"/>
                <a:gd name="T66" fmla="*/ 661 w 1197"/>
                <a:gd name="T67" fmla="*/ 128 h 166"/>
                <a:gd name="T68" fmla="*/ 595 w 1197"/>
                <a:gd name="T69" fmla="*/ 126 h 166"/>
                <a:gd name="T70" fmla="*/ 530 w 1197"/>
                <a:gd name="T71" fmla="*/ 124 h 166"/>
                <a:gd name="T72" fmla="*/ 461 w 1197"/>
                <a:gd name="T73" fmla="*/ 123 h 166"/>
                <a:gd name="T74" fmla="*/ 396 w 1197"/>
                <a:gd name="T75" fmla="*/ 123 h 166"/>
                <a:gd name="T76" fmla="*/ 324 w 1197"/>
                <a:gd name="T77" fmla="*/ 123 h 166"/>
                <a:gd name="T78" fmla="*/ 255 w 1197"/>
                <a:gd name="T79" fmla="*/ 124 h 166"/>
                <a:gd name="T80" fmla="*/ 187 w 1197"/>
                <a:gd name="T81" fmla="*/ 126 h 166"/>
                <a:gd name="T82" fmla="*/ 171 w 1197"/>
                <a:gd name="T83" fmla="*/ 125 h 166"/>
                <a:gd name="T84" fmla="*/ 146 w 1197"/>
                <a:gd name="T85" fmla="*/ 123 h 166"/>
                <a:gd name="T86" fmla="*/ 128 w 1197"/>
                <a:gd name="T87" fmla="*/ 121 h 166"/>
                <a:gd name="T88" fmla="*/ 106 w 1197"/>
                <a:gd name="T89" fmla="*/ 119 h 166"/>
                <a:gd name="T90" fmla="*/ 78 w 1197"/>
                <a:gd name="T91" fmla="*/ 118 h 166"/>
                <a:gd name="T92" fmla="*/ 56 w 1197"/>
                <a:gd name="T93" fmla="*/ 117 h 166"/>
                <a:gd name="T94" fmla="*/ 34 w 1197"/>
                <a:gd name="T95" fmla="*/ 115 h 166"/>
                <a:gd name="T96" fmla="*/ 15 w 1197"/>
                <a:gd name="T97" fmla="*/ 114 h 166"/>
                <a:gd name="T98" fmla="*/ 25 w 1197"/>
                <a:gd name="T99" fmla="*/ 99 h 1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7"/>
                <a:gd name="T151" fmla="*/ 0 h 166"/>
                <a:gd name="T152" fmla="*/ 1197 w 1197"/>
                <a:gd name="T153" fmla="*/ 166 h 1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7" h="166">
                  <a:moveTo>
                    <a:pt x="25" y="99"/>
                  </a:moveTo>
                  <a:lnTo>
                    <a:pt x="25" y="99"/>
                  </a:lnTo>
                  <a:lnTo>
                    <a:pt x="28" y="97"/>
                  </a:lnTo>
                  <a:lnTo>
                    <a:pt x="34" y="96"/>
                  </a:lnTo>
                  <a:lnTo>
                    <a:pt x="44" y="95"/>
                  </a:lnTo>
                  <a:lnTo>
                    <a:pt x="47" y="94"/>
                  </a:lnTo>
                  <a:lnTo>
                    <a:pt x="53" y="91"/>
                  </a:lnTo>
                  <a:lnTo>
                    <a:pt x="62" y="90"/>
                  </a:lnTo>
                  <a:lnTo>
                    <a:pt x="68" y="90"/>
                  </a:lnTo>
                  <a:lnTo>
                    <a:pt x="75" y="88"/>
                  </a:lnTo>
                  <a:lnTo>
                    <a:pt x="84" y="86"/>
                  </a:lnTo>
                  <a:lnTo>
                    <a:pt x="93" y="85"/>
                  </a:lnTo>
                  <a:lnTo>
                    <a:pt x="103" y="84"/>
                  </a:lnTo>
                  <a:lnTo>
                    <a:pt x="112" y="82"/>
                  </a:lnTo>
                  <a:lnTo>
                    <a:pt x="121" y="79"/>
                  </a:lnTo>
                  <a:lnTo>
                    <a:pt x="131" y="78"/>
                  </a:lnTo>
                  <a:lnTo>
                    <a:pt x="143" y="77"/>
                  </a:lnTo>
                  <a:lnTo>
                    <a:pt x="156" y="74"/>
                  </a:lnTo>
                  <a:lnTo>
                    <a:pt x="168" y="72"/>
                  </a:lnTo>
                  <a:lnTo>
                    <a:pt x="181" y="70"/>
                  </a:lnTo>
                  <a:lnTo>
                    <a:pt x="196" y="68"/>
                  </a:lnTo>
                  <a:lnTo>
                    <a:pt x="209" y="66"/>
                  </a:lnTo>
                  <a:lnTo>
                    <a:pt x="221" y="64"/>
                  </a:lnTo>
                  <a:lnTo>
                    <a:pt x="237" y="61"/>
                  </a:lnTo>
                  <a:lnTo>
                    <a:pt x="252" y="59"/>
                  </a:lnTo>
                  <a:lnTo>
                    <a:pt x="268" y="58"/>
                  </a:lnTo>
                  <a:lnTo>
                    <a:pt x="284" y="55"/>
                  </a:lnTo>
                  <a:lnTo>
                    <a:pt x="302" y="53"/>
                  </a:lnTo>
                  <a:lnTo>
                    <a:pt x="321" y="50"/>
                  </a:lnTo>
                  <a:lnTo>
                    <a:pt x="336" y="48"/>
                  </a:lnTo>
                  <a:lnTo>
                    <a:pt x="355" y="45"/>
                  </a:lnTo>
                  <a:lnTo>
                    <a:pt x="374" y="43"/>
                  </a:lnTo>
                  <a:lnTo>
                    <a:pt x="389" y="42"/>
                  </a:lnTo>
                  <a:lnTo>
                    <a:pt x="408" y="38"/>
                  </a:lnTo>
                  <a:lnTo>
                    <a:pt x="430" y="36"/>
                  </a:lnTo>
                  <a:lnTo>
                    <a:pt x="449" y="35"/>
                  </a:lnTo>
                  <a:lnTo>
                    <a:pt x="470" y="32"/>
                  </a:lnTo>
                  <a:lnTo>
                    <a:pt x="492" y="30"/>
                  </a:lnTo>
                  <a:lnTo>
                    <a:pt x="511" y="27"/>
                  </a:lnTo>
                  <a:lnTo>
                    <a:pt x="533" y="26"/>
                  </a:lnTo>
                  <a:lnTo>
                    <a:pt x="555" y="24"/>
                  </a:lnTo>
                  <a:lnTo>
                    <a:pt x="576" y="21"/>
                  </a:lnTo>
                  <a:lnTo>
                    <a:pt x="601" y="20"/>
                  </a:lnTo>
                  <a:lnTo>
                    <a:pt x="623" y="18"/>
                  </a:lnTo>
                  <a:lnTo>
                    <a:pt x="648" y="17"/>
                  </a:lnTo>
                  <a:lnTo>
                    <a:pt x="670" y="14"/>
                  </a:lnTo>
                  <a:lnTo>
                    <a:pt x="695" y="13"/>
                  </a:lnTo>
                  <a:lnTo>
                    <a:pt x="717" y="12"/>
                  </a:lnTo>
                  <a:lnTo>
                    <a:pt x="742" y="10"/>
                  </a:lnTo>
                  <a:lnTo>
                    <a:pt x="767" y="8"/>
                  </a:lnTo>
                  <a:lnTo>
                    <a:pt x="792" y="7"/>
                  </a:lnTo>
                  <a:lnTo>
                    <a:pt x="816" y="6"/>
                  </a:lnTo>
                  <a:lnTo>
                    <a:pt x="844" y="4"/>
                  </a:lnTo>
                  <a:lnTo>
                    <a:pt x="869" y="3"/>
                  </a:lnTo>
                  <a:lnTo>
                    <a:pt x="894" y="2"/>
                  </a:lnTo>
                  <a:lnTo>
                    <a:pt x="922" y="2"/>
                  </a:lnTo>
                  <a:lnTo>
                    <a:pt x="947" y="1"/>
                  </a:lnTo>
                  <a:lnTo>
                    <a:pt x="975" y="0"/>
                  </a:lnTo>
                  <a:lnTo>
                    <a:pt x="1003" y="0"/>
                  </a:lnTo>
                  <a:lnTo>
                    <a:pt x="1031" y="0"/>
                  </a:lnTo>
                  <a:lnTo>
                    <a:pt x="1060" y="0"/>
                  </a:lnTo>
                  <a:lnTo>
                    <a:pt x="1078" y="25"/>
                  </a:lnTo>
                  <a:lnTo>
                    <a:pt x="1197" y="166"/>
                  </a:lnTo>
                  <a:lnTo>
                    <a:pt x="1194" y="166"/>
                  </a:lnTo>
                  <a:lnTo>
                    <a:pt x="1190" y="165"/>
                  </a:lnTo>
                  <a:lnTo>
                    <a:pt x="1184" y="165"/>
                  </a:lnTo>
                  <a:lnTo>
                    <a:pt x="1172" y="164"/>
                  </a:lnTo>
                  <a:lnTo>
                    <a:pt x="1166" y="163"/>
                  </a:lnTo>
                  <a:lnTo>
                    <a:pt x="1159" y="161"/>
                  </a:lnTo>
                  <a:lnTo>
                    <a:pt x="1153" y="161"/>
                  </a:lnTo>
                  <a:lnTo>
                    <a:pt x="1144" y="160"/>
                  </a:lnTo>
                  <a:lnTo>
                    <a:pt x="1134" y="159"/>
                  </a:lnTo>
                  <a:lnTo>
                    <a:pt x="1125" y="159"/>
                  </a:lnTo>
                  <a:lnTo>
                    <a:pt x="1119" y="158"/>
                  </a:lnTo>
                  <a:lnTo>
                    <a:pt x="1109" y="158"/>
                  </a:lnTo>
                  <a:lnTo>
                    <a:pt x="1097" y="156"/>
                  </a:lnTo>
                  <a:lnTo>
                    <a:pt x="1084" y="155"/>
                  </a:lnTo>
                  <a:lnTo>
                    <a:pt x="1072" y="154"/>
                  </a:lnTo>
                  <a:lnTo>
                    <a:pt x="1060" y="153"/>
                  </a:lnTo>
                  <a:lnTo>
                    <a:pt x="1047" y="152"/>
                  </a:lnTo>
                  <a:lnTo>
                    <a:pt x="1035" y="150"/>
                  </a:lnTo>
                  <a:lnTo>
                    <a:pt x="1019" y="149"/>
                  </a:lnTo>
                  <a:lnTo>
                    <a:pt x="1007" y="148"/>
                  </a:lnTo>
                  <a:lnTo>
                    <a:pt x="991" y="147"/>
                  </a:lnTo>
                  <a:lnTo>
                    <a:pt x="975" y="146"/>
                  </a:lnTo>
                  <a:lnTo>
                    <a:pt x="960" y="144"/>
                  </a:lnTo>
                  <a:lnTo>
                    <a:pt x="944" y="143"/>
                  </a:lnTo>
                  <a:lnTo>
                    <a:pt x="926" y="142"/>
                  </a:lnTo>
                  <a:lnTo>
                    <a:pt x="910" y="141"/>
                  </a:lnTo>
                  <a:lnTo>
                    <a:pt x="894" y="141"/>
                  </a:lnTo>
                  <a:lnTo>
                    <a:pt x="876" y="140"/>
                  </a:lnTo>
                  <a:lnTo>
                    <a:pt x="857" y="138"/>
                  </a:lnTo>
                  <a:lnTo>
                    <a:pt x="838" y="137"/>
                  </a:lnTo>
                  <a:lnTo>
                    <a:pt x="820" y="135"/>
                  </a:lnTo>
                  <a:lnTo>
                    <a:pt x="801" y="135"/>
                  </a:lnTo>
                  <a:lnTo>
                    <a:pt x="782" y="134"/>
                  </a:lnTo>
                  <a:lnTo>
                    <a:pt x="760" y="132"/>
                  </a:lnTo>
                  <a:lnTo>
                    <a:pt x="742" y="131"/>
                  </a:lnTo>
                  <a:lnTo>
                    <a:pt x="723" y="131"/>
                  </a:lnTo>
                  <a:lnTo>
                    <a:pt x="701" y="130"/>
                  </a:lnTo>
                  <a:lnTo>
                    <a:pt x="679" y="129"/>
                  </a:lnTo>
                  <a:lnTo>
                    <a:pt x="661" y="128"/>
                  </a:lnTo>
                  <a:lnTo>
                    <a:pt x="639" y="128"/>
                  </a:lnTo>
                  <a:lnTo>
                    <a:pt x="617" y="126"/>
                  </a:lnTo>
                  <a:lnTo>
                    <a:pt x="595" y="126"/>
                  </a:lnTo>
                  <a:lnTo>
                    <a:pt x="573" y="125"/>
                  </a:lnTo>
                  <a:lnTo>
                    <a:pt x="552" y="125"/>
                  </a:lnTo>
                  <a:lnTo>
                    <a:pt x="530" y="124"/>
                  </a:lnTo>
                  <a:lnTo>
                    <a:pt x="508" y="124"/>
                  </a:lnTo>
                  <a:lnTo>
                    <a:pt x="486" y="123"/>
                  </a:lnTo>
                  <a:lnTo>
                    <a:pt x="461" y="123"/>
                  </a:lnTo>
                  <a:lnTo>
                    <a:pt x="439" y="123"/>
                  </a:lnTo>
                  <a:lnTo>
                    <a:pt x="418" y="123"/>
                  </a:lnTo>
                  <a:lnTo>
                    <a:pt x="396" y="123"/>
                  </a:lnTo>
                  <a:lnTo>
                    <a:pt x="374" y="123"/>
                  </a:lnTo>
                  <a:lnTo>
                    <a:pt x="349" y="123"/>
                  </a:lnTo>
                  <a:lnTo>
                    <a:pt x="324" y="123"/>
                  </a:lnTo>
                  <a:lnTo>
                    <a:pt x="302" y="123"/>
                  </a:lnTo>
                  <a:lnTo>
                    <a:pt x="280" y="124"/>
                  </a:lnTo>
                  <a:lnTo>
                    <a:pt x="255" y="124"/>
                  </a:lnTo>
                  <a:lnTo>
                    <a:pt x="234" y="125"/>
                  </a:lnTo>
                  <a:lnTo>
                    <a:pt x="209" y="125"/>
                  </a:lnTo>
                  <a:lnTo>
                    <a:pt x="187" y="126"/>
                  </a:lnTo>
                  <a:lnTo>
                    <a:pt x="181" y="126"/>
                  </a:lnTo>
                  <a:lnTo>
                    <a:pt x="171" y="125"/>
                  </a:lnTo>
                  <a:lnTo>
                    <a:pt x="162" y="125"/>
                  </a:lnTo>
                  <a:lnTo>
                    <a:pt x="156" y="124"/>
                  </a:lnTo>
                  <a:lnTo>
                    <a:pt x="146" y="123"/>
                  </a:lnTo>
                  <a:lnTo>
                    <a:pt x="140" y="123"/>
                  </a:lnTo>
                  <a:lnTo>
                    <a:pt x="134" y="121"/>
                  </a:lnTo>
                  <a:lnTo>
                    <a:pt x="128" y="121"/>
                  </a:lnTo>
                  <a:lnTo>
                    <a:pt x="118" y="120"/>
                  </a:lnTo>
                  <a:lnTo>
                    <a:pt x="112" y="120"/>
                  </a:lnTo>
                  <a:lnTo>
                    <a:pt x="106" y="119"/>
                  </a:lnTo>
                  <a:lnTo>
                    <a:pt x="97" y="119"/>
                  </a:lnTo>
                  <a:lnTo>
                    <a:pt x="87" y="118"/>
                  </a:lnTo>
                  <a:lnTo>
                    <a:pt x="78" y="118"/>
                  </a:lnTo>
                  <a:lnTo>
                    <a:pt x="72" y="117"/>
                  </a:lnTo>
                  <a:lnTo>
                    <a:pt x="62" y="117"/>
                  </a:lnTo>
                  <a:lnTo>
                    <a:pt x="56" y="117"/>
                  </a:lnTo>
                  <a:lnTo>
                    <a:pt x="47" y="115"/>
                  </a:lnTo>
                  <a:lnTo>
                    <a:pt x="40" y="115"/>
                  </a:lnTo>
                  <a:lnTo>
                    <a:pt x="34" y="115"/>
                  </a:lnTo>
                  <a:lnTo>
                    <a:pt x="28" y="114"/>
                  </a:lnTo>
                  <a:lnTo>
                    <a:pt x="22" y="114"/>
                  </a:lnTo>
                  <a:lnTo>
                    <a:pt x="15" y="114"/>
                  </a:lnTo>
                  <a:lnTo>
                    <a:pt x="6" y="114"/>
                  </a:lnTo>
                  <a:lnTo>
                    <a:pt x="0" y="115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Freeform 19"/>
            <p:cNvSpPr>
              <a:spLocks/>
            </p:cNvSpPr>
            <p:nvPr/>
          </p:nvSpPr>
          <p:spPr bwMode="auto">
            <a:xfrm>
              <a:off x="2812" y="2525"/>
              <a:ext cx="1259" cy="209"/>
            </a:xfrm>
            <a:custGeom>
              <a:avLst/>
              <a:gdLst>
                <a:gd name="T0" fmla="*/ 0 w 1259"/>
                <a:gd name="T1" fmla="*/ 205 h 209"/>
                <a:gd name="T2" fmla="*/ 6 w 1259"/>
                <a:gd name="T3" fmla="*/ 202 h 209"/>
                <a:gd name="T4" fmla="*/ 25 w 1259"/>
                <a:gd name="T5" fmla="*/ 197 h 209"/>
                <a:gd name="T6" fmla="*/ 40 w 1259"/>
                <a:gd name="T7" fmla="*/ 191 h 209"/>
                <a:gd name="T8" fmla="*/ 56 w 1259"/>
                <a:gd name="T9" fmla="*/ 186 h 209"/>
                <a:gd name="T10" fmla="*/ 71 w 1259"/>
                <a:gd name="T11" fmla="*/ 183 h 209"/>
                <a:gd name="T12" fmla="*/ 90 w 1259"/>
                <a:gd name="T13" fmla="*/ 177 h 209"/>
                <a:gd name="T14" fmla="*/ 112 w 1259"/>
                <a:gd name="T15" fmla="*/ 171 h 209"/>
                <a:gd name="T16" fmla="*/ 137 w 1259"/>
                <a:gd name="T17" fmla="*/ 166 h 209"/>
                <a:gd name="T18" fmla="*/ 162 w 1259"/>
                <a:gd name="T19" fmla="*/ 159 h 209"/>
                <a:gd name="T20" fmla="*/ 190 w 1259"/>
                <a:gd name="T21" fmla="*/ 153 h 209"/>
                <a:gd name="T22" fmla="*/ 221 w 1259"/>
                <a:gd name="T23" fmla="*/ 145 h 209"/>
                <a:gd name="T24" fmla="*/ 255 w 1259"/>
                <a:gd name="T25" fmla="*/ 138 h 209"/>
                <a:gd name="T26" fmla="*/ 293 w 1259"/>
                <a:gd name="T27" fmla="*/ 131 h 209"/>
                <a:gd name="T28" fmla="*/ 330 w 1259"/>
                <a:gd name="T29" fmla="*/ 123 h 209"/>
                <a:gd name="T30" fmla="*/ 371 w 1259"/>
                <a:gd name="T31" fmla="*/ 115 h 209"/>
                <a:gd name="T32" fmla="*/ 414 w 1259"/>
                <a:gd name="T33" fmla="*/ 107 h 209"/>
                <a:gd name="T34" fmla="*/ 461 w 1259"/>
                <a:gd name="T35" fmla="*/ 98 h 209"/>
                <a:gd name="T36" fmla="*/ 508 w 1259"/>
                <a:gd name="T37" fmla="*/ 90 h 209"/>
                <a:gd name="T38" fmla="*/ 561 w 1259"/>
                <a:gd name="T39" fmla="*/ 80 h 209"/>
                <a:gd name="T40" fmla="*/ 617 w 1259"/>
                <a:gd name="T41" fmla="*/ 72 h 209"/>
                <a:gd name="T42" fmla="*/ 673 w 1259"/>
                <a:gd name="T43" fmla="*/ 63 h 209"/>
                <a:gd name="T44" fmla="*/ 732 w 1259"/>
                <a:gd name="T45" fmla="*/ 55 h 209"/>
                <a:gd name="T46" fmla="*/ 794 w 1259"/>
                <a:gd name="T47" fmla="*/ 47 h 209"/>
                <a:gd name="T48" fmla="*/ 860 w 1259"/>
                <a:gd name="T49" fmla="*/ 37 h 209"/>
                <a:gd name="T50" fmla="*/ 929 w 1259"/>
                <a:gd name="T51" fmla="*/ 28 h 209"/>
                <a:gd name="T52" fmla="*/ 1000 w 1259"/>
                <a:gd name="T53" fmla="*/ 20 h 209"/>
                <a:gd name="T54" fmla="*/ 1075 w 1259"/>
                <a:gd name="T55" fmla="*/ 12 h 209"/>
                <a:gd name="T56" fmla="*/ 1153 w 1259"/>
                <a:gd name="T57" fmla="*/ 3 h 209"/>
                <a:gd name="T58" fmla="*/ 1259 w 1259"/>
                <a:gd name="T59" fmla="*/ 90 h 209"/>
                <a:gd name="T60" fmla="*/ 1246 w 1259"/>
                <a:gd name="T61" fmla="*/ 90 h 209"/>
                <a:gd name="T62" fmla="*/ 1237 w 1259"/>
                <a:gd name="T63" fmla="*/ 90 h 209"/>
                <a:gd name="T64" fmla="*/ 1221 w 1259"/>
                <a:gd name="T65" fmla="*/ 91 h 209"/>
                <a:gd name="T66" fmla="*/ 1200 w 1259"/>
                <a:gd name="T67" fmla="*/ 91 h 209"/>
                <a:gd name="T68" fmla="*/ 1178 w 1259"/>
                <a:gd name="T69" fmla="*/ 91 h 209"/>
                <a:gd name="T70" fmla="*/ 1153 w 1259"/>
                <a:gd name="T71" fmla="*/ 94 h 209"/>
                <a:gd name="T72" fmla="*/ 1122 w 1259"/>
                <a:gd name="T73" fmla="*/ 95 h 209"/>
                <a:gd name="T74" fmla="*/ 1091 w 1259"/>
                <a:gd name="T75" fmla="*/ 96 h 209"/>
                <a:gd name="T76" fmla="*/ 1053 w 1259"/>
                <a:gd name="T77" fmla="*/ 97 h 209"/>
                <a:gd name="T78" fmla="*/ 1016 w 1259"/>
                <a:gd name="T79" fmla="*/ 98 h 209"/>
                <a:gd name="T80" fmla="*/ 978 w 1259"/>
                <a:gd name="T81" fmla="*/ 101 h 209"/>
                <a:gd name="T82" fmla="*/ 938 w 1259"/>
                <a:gd name="T83" fmla="*/ 103 h 209"/>
                <a:gd name="T84" fmla="*/ 894 w 1259"/>
                <a:gd name="T85" fmla="*/ 106 h 209"/>
                <a:gd name="T86" fmla="*/ 847 w 1259"/>
                <a:gd name="T87" fmla="*/ 108 h 209"/>
                <a:gd name="T88" fmla="*/ 804 w 1259"/>
                <a:gd name="T89" fmla="*/ 112 h 209"/>
                <a:gd name="T90" fmla="*/ 757 w 1259"/>
                <a:gd name="T91" fmla="*/ 115 h 209"/>
                <a:gd name="T92" fmla="*/ 710 w 1259"/>
                <a:gd name="T93" fmla="*/ 119 h 209"/>
                <a:gd name="T94" fmla="*/ 664 w 1259"/>
                <a:gd name="T95" fmla="*/ 123 h 209"/>
                <a:gd name="T96" fmla="*/ 617 w 1259"/>
                <a:gd name="T97" fmla="*/ 127 h 209"/>
                <a:gd name="T98" fmla="*/ 567 w 1259"/>
                <a:gd name="T99" fmla="*/ 132 h 209"/>
                <a:gd name="T100" fmla="*/ 523 w 1259"/>
                <a:gd name="T101" fmla="*/ 137 h 209"/>
                <a:gd name="T102" fmla="*/ 477 w 1259"/>
                <a:gd name="T103" fmla="*/ 142 h 209"/>
                <a:gd name="T104" fmla="*/ 433 w 1259"/>
                <a:gd name="T105" fmla="*/ 149 h 209"/>
                <a:gd name="T106" fmla="*/ 386 w 1259"/>
                <a:gd name="T107" fmla="*/ 154 h 209"/>
                <a:gd name="T108" fmla="*/ 346 w 1259"/>
                <a:gd name="T109" fmla="*/ 161 h 209"/>
                <a:gd name="T110" fmla="*/ 302 w 1259"/>
                <a:gd name="T111" fmla="*/ 167 h 209"/>
                <a:gd name="T112" fmla="*/ 265 w 1259"/>
                <a:gd name="T113" fmla="*/ 176 h 209"/>
                <a:gd name="T114" fmla="*/ 224 w 1259"/>
                <a:gd name="T115" fmla="*/ 183 h 209"/>
                <a:gd name="T116" fmla="*/ 193 w 1259"/>
                <a:gd name="T117" fmla="*/ 191 h 209"/>
                <a:gd name="T118" fmla="*/ 159 w 1259"/>
                <a:gd name="T119" fmla="*/ 201 h 209"/>
                <a:gd name="T120" fmla="*/ 131 w 1259"/>
                <a:gd name="T121" fmla="*/ 209 h 209"/>
                <a:gd name="T122" fmla="*/ 0 w 1259"/>
                <a:gd name="T123" fmla="*/ 206 h 2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9"/>
                <a:gd name="T187" fmla="*/ 0 h 209"/>
                <a:gd name="T188" fmla="*/ 1259 w 1259"/>
                <a:gd name="T189" fmla="*/ 209 h 2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9" h="209">
                  <a:moveTo>
                    <a:pt x="0" y="206"/>
                  </a:moveTo>
                  <a:lnTo>
                    <a:pt x="0" y="205"/>
                  </a:lnTo>
                  <a:lnTo>
                    <a:pt x="3" y="203"/>
                  </a:lnTo>
                  <a:lnTo>
                    <a:pt x="6" y="202"/>
                  </a:lnTo>
                  <a:lnTo>
                    <a:pt x="15" y="200"/>
                  </a:lnTo>
                  <a:lnTo>
                    <a:pt x="25" y="197"/>
                  </a:lnTo>
                  <a:lnTo>
                    <a:pt x="34" y="194"/>
                  </a:lnTo>
                  <a:lnTo>
                    <a:pt x="40" y="191"/>
                  </a:lnTo>
                  <a:lnTo>
                    <a:pt x="47" y="189"/>
                  </a:lnTo>
                  <a:lnTo>
                    <a:pt x="56" y="186"/>
                  </a:lnTo>
                  <a:lnTo>
                    <a:pt x="65" y="185"/>
                  </a:lnTo>
                  <a:lnTo>
                    <a:pt x="71" y="183"/>
                  </a:lnTo>
                  <a:lnTo>
                    <a:pt x="81" y="179"/>
                  </a:lnTo>
                  <a:lnTo>
                    <a:pt x="90" y="177"/>
                  </a:lnTo>
                  <a:lnTo>
                    <a:pt x="103" y="174"/>
                  </a:lnTo>
                  <a:lnTo>
                    <a:pt x="112" y="171"/>
                  </a:lnTo>
                  <a:lnTo>
                    <a:pt x="124" y="168"/>
                  </a:lnTo>
                  <a:lnTo>
                    <a:pt x="137" y="166"/>
                  </a:lnTo>
                  <a:lnTo>
                    <a:pt x="149" y="162"/>
                  </a:lnTo>
                  <a:lnTo>
                    <a:pt x="162" y="159"/>
                  </a:lnTo>
                  <a:lnTo>
                    <a:pt x="177" y="156"/>
                  </a:lnTo>
                  <a:lnTo>
                    <a:pt x="190" y="153"/>
                  </a:lnTo>
                  <a:lnTo>
                    <a:pt x="205" y="149"/>
                  </a:lnTo>
                  <a:lnTo>
                    <a:pt x="221" y="145"/>
                  </a:lnTo>
                  <a:lnTo>
                    <a:pt x="237" y="142"/>
                  </a:lnTo>
                  <a:lnTo>
                    <a:pt x="255" y="138"/>
                  </a:lnTo>
                  <a:lnTo>
                    <a:pt x="274" y="135"/>
                  </a:lnTo>
                  <a:lnTo>
                    <a:pt x="293" y="131"/>
                  </a:lnTo>
                  <a:lnTo>
                    <a:pt x="308" y="127"/>
                  </a:lnTo>
                  <a:lnTo>
                    <a:pt x="330" y="123"/>
                  </a:lnTo>
                  <a:lnTo>
                    <a:pt x="349" y="119"/>
                  </a:lnTo>
                  <a:lnTo>
                    <a:pt x="371" y="115"/>
                  </a:lnTo>
                  <a:lnTo>
                    <a:pt x="392" y="110"/>
                  </a:lnTo>
                  <a:lnTo>
                    <a:pt x="414" y="107"/>
                  </a:lnTo>
                  <a:lnTo>
                    <a:pt x="439" y="103"/>
                  </a:lnTo>
                  <a:lnTo>
                    <a:pt x="461" y="98"/>
                  </a:lnTo>
                  <a:lnTo>
                    <a:pt x="483" y="94"/>
                  </a:lnTo>
                  <a:lnTo>
                    <a:pt x="508" y="90"/>
                  </a:lnTo>
                  <a:lnTo>
                    <a:pt x="536" y="85"/>
                  </a:lnTo>
                  <a:lnTo>
                    <a:pt x="561" y="80"/>
                  </a:lnTo>
                  <a:lnTo>
                    <a:pt x="589" y="77"/>
                  </a:lnTo>
                  <a:lnTo>
                    <a:pt x="617" y="72"/>
                  </a:lnTo>
                  <a:lnTo>
                    <a:pt x="645" y="68"/>
                  </a:lnTo>
                  <a:lnTo>
                    <a:pt x="673" y="63"/>
                  </a:lnTo>
                  <a:lnTo>
                    <a:pt x="701" y="60"/>
                  </a:lnTo>
                  <a:lnTo>
                    <a:pt x="732" y="55"/>
                  </a:lnTo>
                  <a:lnTo>
                    <a:pt x="763" y="50"/>
                  </a:lnTo>
                  <a:lnTo>
                    <a:pt x="794" y="47"/>
                  </a:lnTo>
                  <a:lnTo>
                    <a:pt x="826" y="42"/>
                  </a:lnTo>
                  <a:lnTo>
                    <a:pt x="860" y="37"/>
                  </a:lnTo>
                  <a:lnTo>
                    <a:pt x="894" y="33"/>
                  </a:lnTo>
                  <a:lnTo>
                    <a:pt x="929" y="28"/>
                  </a:lnTo>
                  <a:lnTo>
                    <a:pt x="966" y="24"/>
                  </a:lnTo>
                  <a:lnTo>
                    <a:pt x="1000" y="20"/>
                  </a:lnTo>
                  <a:lnTo>
                    <a:pt x="1038" y="16"/>
                  </a:lnTo>
                  <a:lnTo>
                    <a:pt x="1075" y="12"/>
                  </a:lnTo>
                  <a:lnTo>
                    <a:pt x="1112" y="8"/>
                  </a:lnTo>
                  <a:lnTo>
                    <a:pt x="1153" y="3"/>
                  </a:lnTo>
                  <a:lnTo>
                    <a:pt x="1193" y="0"/>
                  </a:lnTo>
                  <a:lnTo>
                    <a:pt x="1259" y="90"/>
                  </a:lnTo>
                  <a:lnTo>
                    <a:pt x="1256" y="90"/>
                  </a:lnTo>
                  <a:lnTo>
                    <a:pt x="1246" y="90"/>
                  </a:lnTo>
                  <a:lnTo>
                    <a:pt x="1240" y="90"/>
                  </a:lnTo>
                  <a:lnTo>
                    <a:pt x="1237" y="90"/>
                  </a:lnTo>
                  <a:lnTo>
                    <a:pt x="1228" y="90"/>
                  </a:lnTo>
                  <a:lnTo>
                    <a:pt x="1221" y="91"/>
                  </a:lnTo>
                  <a:lnTo>
                    <a:pt x="1209" y="91"/>
                  </a:lnTo>
                  <a:lnTo>
                    <a:pt x="1200" y="91"/>
                  </a:lnTo>
                  <a:lnTo>
                    <a:pt x="1190" y="91"/>
                  </a:lnTo>
                  <a:lnTo>
                    <a:pt x="1178" y="91"/>
                  </a:lnTo>
                  <a:lnTo>
                    <a:pt x="1165" y="92"/>
                  </a:lnTo>
                  <a:lnTo>
                    <a:pt x="1153" y="94"/>
                  </a:lnTo>
                  <a:lnTo>
                    <a:pt x="1137" y="94"/>
                  </a:lnTo>
                  <a:lnTo>
                    <a:pt x="1122" y="95"/>
                  </a:lnTo>
                  <a:lnTo>
                    <a:pt x="1106" y="95"/>
                  </a:lnTo>
                  <a:lnTo>
                    <a:pt x="1091" y="96"/>
                  </a:lnTo>
                  <a:lnTo>
                    <a:pt x="1072" y="96"/>
                  </a:lnTo>
                  <a:lnTo>
                    <a:pt x="1053" y="97"/>
                  </a:lnTo>
                  <a:lnTo>
                    <a:pt x="1034" y="98"/>
                  </a:lnTo>
                  <a:lnTo>
                    <a:pt x="1016" y="98"/>
                  </a:lnTo>
                  <a:lnTo>
                    <a:pt x="997" y="100"/>
                  </a:lnTo>
                  <a:lnTo>
                    <a:pt x="978" y="101"/>
                  </a:lnTo>
                  <a:lnTo>
                    <a:pt x="957" y="102"/>
                  </a:lnTo>
                  <a:lnTo>
                    <a:pt x="938" y="103"/>
                  </a:lnTo>
                  <a:lnTo>
                    <a:pt x="916" y="104"/>
                  </a:lnTo>
                  <a:lnTo>
                    <a:pt x="894" y="106"/>
                  </a:lnTo>
                  <a:lnTo>
                    <a:pt x="872" y="107"/>
                  </a:lnTo>
                  <a:lnTo>
                    <a:pt x="847" y="108"/>
                  </a:lnTo>
                  <a:lnTo>
                    <a:pt x="826" y="110"/>
                  </a:lnTo>
                  <a:lnTo>
                    <a:pt x="804" y="112"/>
                  </a:lnTo>
                  <a:lnTo>
                    <a:pt x="782" y="114"/>
                  </a:lnTo>
                  <a:lnTo>
                    <a:pt x="757" y="115"/>
                  </a:lnTo>
                  <a:lnTo>
                    <a:pt x="735" y="117"/>
                  </a:lnTo>
                  <a:lnTo>
                    <a:pt x="710" y="119"/>
                  </a:lnTo>
                  <a:lnTo>
                    <a:pt x="689" y="121"/>
                  </a:lnTo>
                  <a:lnTo>
                    <a:pt x="664" y="123"/>
                  </a:lnTo>
                  <a:lnTo>
                    <a:pt x="639" y="125"/>
                  </a:lnTo>
                  <a:lnTo>
                    <a:pt x="617" y="127"/>
                  </a:lnTo>
                  <a:lnTo>
                    <a:pt x="592" y="130"/>
                  </a:lnTo>
                  <a:lnTo>
                    <a:pt x="567" y="132"/>
                  </a:lnTo>
                  <a:lnTo>
                    <a:pt x="545" y="135"/>
                  </a:lnTo>
                  <a:lnTo>
                    <a:pt x="523" y="137"/>
                  </a:lnTo>
                  <a:lnTo>
                    <a:pt x="498" y="139"/>
                  </a:lnTo>
                  <a:lnTo>
                    <a:pt x="477" y="142"/>
                  </a:lnTo>
                  <a:lnTo>
                    <a:pt x="452" y="145"/>
                  </a:lnTo>
                  <a:lnTo>
                    <a:pt x="433" y="149"/>
                  </a:lnTo>
                  <a:lnTo>
                    <a:pt x="408" y="152"/>
                  </a:lnTo>
                  <a:lnTo>
                    <a:pt x="386" y="154"/>
                  </a:lnTo>
                  <a:lnTo>
                    <a:pt x="364" y="158"/>
                  </a:lnTo>
                  <a:lnTo>
                    <a:pt x="346" y="161"/>
                  </a:lnTo>
                  <a:lnTo>
                    <a:pt x="324" y="164"/>
                  </a:lnTo>
                  <a:lnTo>
                    <a:pt x="302" y="167"/>
                  </a:lnTo>
                  <a:lnTo>
                    <a:pt x="283" y="172"/>
                  </a:lnTo>
                  <a:lnTo>
                    <a:pt x="265" y="176"/>
                  </a:lnTo>
                  <a:lnTo>
                    <a:pt x="243" y="179"/>
                  </a:lnTo>
                  <a:lnTo>
                    <a:pt x="224" y="183"/>
                  </a:lnTo>
                  <a:lnTo>
                    <a:pt x="209" y="188"/>
                  </a:lnTo>
                  <a:lnTo>
                    <a:pt x="193" y="191"/>
                  </a:lnTo>
                  <a:lnTo>
                    <a:pt x="174" y="195"/>
                  </a:lnTo>
                  <a:lnTo>
                    <a:pt x="159" y="201"/>
                  </a:lnTo>
                  <a:lnTo>
                    <a:pt x="143" y="205"/>
                  </a:lnTo>
                  <a:lnTo>
                    <a:pt x="131" y="209"/>
                  </a:lnTo>
                  <a:lnTo>
                    <a:pt x="56" y="208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2" name="Freeform 20"/>
            <p:cNvSpPr>
              <a:spLocks/>
            </p:cNvSpPr>
            <p:nvPr/>
          </p:nvSpPr>
          <p:spPr bwMode="auto">
            <a:xfrm>
              <a:off x="1444" y="2181"/>
              <a:ext cx="888" cy="496"/>
            </a:xfrm>
            <a:custGeom>
              <a:avLst/>
              <a:gdLst>
                <a:gd name="T0" fmla="*/ 31 w 888"/>
                <a:gd name="T1" fmla="*/ 8 h 496"/>
                <a:gd name="T2" fmla="*/ 62 w 888"/>
                <a:gd name="T3" fmla="*/ 6 h 496"/>
                <a:gd name="T4" fmla="*/ 90 w 888"/>
                <a:gd name="T5" fmla="*/ 5 h 496"/>
                <a:gd name="T6" fmla="*/ 121 w 888"/>
                <a:gd name="T7" fmla="*/ 3 h 496"/>
                <a:gd name="T8" fmla="*/ 162 w 888"/>
                <a:gd name="T9" fmla="*/ 2 h 496"/>
                <a:gd name="T10" fmla="*/ 205 w 888"/>
                <a:gd name="T11" fmla="*/ 0 h 496"/>
                <a:gd name="T12" fmla="*/ 255 w 888"/>
                <a:gd name="T13" fmla="*/ 0 h 496"/>
                <a:gd name="T14" fmla="*/ 308 w 888"/>
                <a:gd name="T15" fmla="*/ 0 h 496"/>
                <a:gd name="T16" fmla="*/ 364 w 888"/>
                <a:gd name="T17" fmla="*/ 0 h 496"/>
                <a:gd name="T18" fmla="*/ 423 w 888"/>
                <a:gd name="T19" fmla="*/ 0 h 496"/>
                <a:gd name="T20" fmla="*/ 489 w 888"/>
                <a:gd name="T21" fmla="*/ 1 h 496"/>
                <a:gd name="T22" fmla="*/ 557 w 888"/>
                <a:gd name="T23" fmla="*/ 3 h 496"/>
                <a:gd name="T24" fmla="*/ 626 w 888"/>
                <a:gd name="T25" fmla="*/ 7 h 496"/>
                <a:gd name="T26" fmla="*/ 695 w 888"/>
                <a:gd name="T27" fmla="*/ 12 h 496"/>
                <a:gd name="T28" fmla="*/ 751 w 888"/>
                <a:gd name="T29" fmla="*/ 17 h 496"/>
                <a:gd name="T30" fmla="*/ 754 w 888"/>
                <a:gd name="T31" fmla="*/ 25 h 496"/>
                <a:gd name="T32" fmla="*/ 760 w 888"/>
                <a:gd name="T33" fmla="*/ 39 h 496"/>
                <a:gd name="T34" fmla="*/ 772 w 888"/>
                <a:gd name="T35" fmla="*/ 59 h 496"/>
                <a:gd name="T36" fmla="*/ 782 w 888"/>
                <a:gd name="T37" fmla="*/ 83 h 496"/>
                <a:gd name="T38" fmla="*/ 794 w 888"/>
                <a:gd name="T39" fmla="*/ 111 h 496"/>
                <a:gd name="T40" fmla="*/ 807 w 888"/>
                <a:gd name="T41" fmla="*/ 142 h 496"/>
                <a:gd name="T42" fmla="*/ 822 w 888"/>
                <a:gd name="T43" fmla="*/ 176 h 496"/>
                <a:gd name="T44" fmla="*/ 835 w 888"/>
                <a:gd name="T45" fmla="*/ 211 h 496"/>
                <a:gd name="T46" fmla="*/ 847 w 888"/>
                <a:gd name="T47" fmla="*/ 247 h 496"/>
                <a:gd name="T48" fmla="*/ 860 w 888"/>
                <a:gd name="T49" fmla="*/ 283 h 496"/>
                <a:gd name="T50" fmla="*/ 869 w 888"/>
                <a:gd name="T51" fmla="*/ 319 h 496"/>
                <a:gd name="T52" fmla="*/ 878 w 888"/>
                <a:gd name="T53" fmla="*/ 354 h 496"/>
                <a:gd name="T54" fmla="*/ 885 w 888"/>
                <a:gd name="T55" fmla="*/ 387 h 496"/>
                <a:gd name="T56" fmla="*/ 888 w 888"/>
                <a:gd name="T57" fmla="*/ 416 h 496"/>
                <a:gd name="T58" fmla="*/ 888 w 888"/>
                <a:gd name="T59" fmla="*/ 444 h 496"/>
                <a:gd name="T60" fmla="*/ 875 w 888"/>
                <a:gd name="T61" fmla="*/ 451 h 496"/>
                <a:gd name="T62" fmla="*/ 841 w 888"/>
                <a:gd name="T63" fmla="*/ 453 h 496"/>
                <a:gd name="T64" fmla="*/ 813 w 888"/>
                <a:gd name="T65" fmla="*/ 456 h 496"/>
                <a:gd name="T66" fmla="*/ 776 w 888"/>
                <a:gd name="T67" fmla="*/ 458 h 496"/>
                <a:gd name="T68" fmla="*/ 738 w 888"/>
                <a:gd name="T69" fmla="*/ 462 h 496"/>
                <a:gd name="T70" fmla="*/ 691 w 888"/>
                <a:gd name="T71" fmla="*/ 465 h 496"/>
                <a:gd name="T72" fmla="*/ 638 w 888"/>
                <a:gd name="T73" fmla="*/ 469 h 496"/>
                <a:gd name="T74" fmla="*/ 582 w 888"/>
                <a:gd name="T75" fmla="*/ 474 h 496"/>
                <a:gd name="T76" fmla="*/ 523 w 888"/>
                <a:gd name="T77" fmla="*/ 477 h 496"/>
                <a:gd name="T78" fmla="*/ 458 w 888"/>
                <a:gd name="T79" fmla="*/ 481 h 496"/>
                <a:gd name="T80" fmla="*/ 392 w 888"/>
                <a:gd name="T81" fmla="*/ 485 h 496"/>
                <a:gd name="T82" fmla="*/ 324 w 888"/>
                <a:gd name="T83" fmla="*/ 487 h 496"/>
                <a:gd name="T84" fmla="*/ 252 w 888"/>
                <a:gd name="T85" fmla="*/ 491 h 496"/>
                <a:gd name="T86" fmla="*/ 180 w 888"/>
                <a:gd name="T87" fmla="*/ 493 h 496"/>
                <a:gd name="T88" fmla="*/ 124 w 888"/>
                <a:gd name="T89" fmla="*/ 494 h 496"/>
                <a:gd name="T90" fmla="*/ 121 w 888"/>
                <a:gd name="T91" fmla="*/ 483 h 496"/>
                <a:gd name="T92" fmla="*/ 118 w 888"/>
                <a:gd name="T93" fmla="*/ 468 h 496"/>
                <a:gd name="T94" fmla="*/ 115 w 888"/>
                <a:gd name="T95" fmla="*/ 446 h 496"/>
                <a:gd name="T96" fmla="*/ 112 w 888"/>
                <a:gd name="T97" fmla="*/ 420 h 496"/>
                <a:gd name="T98" fmla="*/ 106 w 888"/>
                <a:gd name="T99" fmla="*/ 388 h 496"/>
                <a:gd name="T100" fmla="*/ 99 w 888"/>
                <a:gd name="T101" fmla="*/ 354 h 496"/>
                <a:gd name="T102" fmla="*/ 93 w 888"/>
                <a:gd name="T103" fmla="*/ 317 h 496"/>
                <a:gd name="T104" fmla="*/ 84 w 888"/>
                <a:gd name="T105" fmla="*/ 278 h 496"/>
                <a:gd name="T106" fmla="*/ 74 w 888"/>
                <a:gd name="T107" fmla="*/ 237 h 496"/>
                <a:gd name="T108" fmla="*/ 65 w 888"/>
                <a:gd name="T109" fmla="*/ 198 h 496"/>
                <a:gd name="T110" fmla="*/ 56 w 888"/>
                <a:gd name="T111" fmla="*/ 158 h 496"/>
                <a:gd name="T112" fmla="*/ 40 w 888"/>
                <a:gd name="T113" fmla="*/ 118 h 496"/>
                <a:gd name="T114" fmla="*/ 31 w 888"/>
                <a:gd name="T115" fmla="*/ 82 h 496"/>
                <a:gd name="T116" fmla="*/ 18 w 888"/>
                <a:gd name="T117" fmla="*/ 48 h 496"/>
                <a:gd name="T118" fmla="*/ 3 w 888"/>
                <a:gd name="T119" fmla="*/ 18 h 4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88"/>
                <a:gd name="T181" fmla="*/ 0 h 496"/>
                <a:gd name="T182" fmla="*/ 888 w 888"/>
                <a:gd name="T183" fmla="*/ 496 h 4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88" h="496">
                  <a:moveTo>
                    <a:pt x="25" y="9"/>
                  </a:moveTo>
                  <a:lnTo>
                    <a:pt x="25" y="8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7" y="7"/>
                  </a:lnTo>
                  <a:lnTo>
                    <a:pt x="46" y="7"/>
                  </a:lnTo>
                  <a:lnTo>
                    <a:pt x="56" y="6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74" y="6"/>
                  </a:lnTo>
                  <a:lnTo>
                    <a:pt x="81" y="6"/>
                  </a:lnTo>
                  <a:lnTo>
                    <a:pt x="90" y="5"/>
                  </a:lnTo>
                  <a:lnTo>
                    <a:pt x="96" y="5"/>
                  </a:lnTo>
                  <a:lnTo>
                    <a:pt x="102" y="3"/>
                  </a:lnTo>
                  <a:lnTo>
                    <a:pt x="112" y="3"/>
                  </a:lnTo>
                  <a:lnTo>
                    <a:pt x="121" y="3"/>
                  </a:lnTo>
                  <a:lnTo>
                    <a:pt x="130" y="2"/>
                  </a:lnTo>
                  <a:lnTo>
                    <a:pt x="140" y="2"/>
                  </a:lnTo>
                  <a:lnTo>
                    <a:pt x="152" y="2"/>
                  </a:lnTo>
                  <a:lnTo>
                    <a:pt x="162" y="2"/>
                  </a:lnTo>
                  <a:lnTo>
                    <a:pt x="171" y="1"/>
                  </a:lnTo>
                  <a:lnTo>
                    <a:pt x="183" y="1"/>
                  </a:lnTo>
                  <a:lnTo>
                    <a:pt x="193" y="1"/>
                  </a:lnTo>
                  <a:lnTo>
                    <a:pt x="205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308" y="0"/>
                  </a:lnTo>
                  <a:lnTo>
                    <a:pt x="321" y="0"/>
                  </a:lnTo>
                  <a:lnTo>
                    <a:pt x="336" y="0"/>
                  </a:lnTo>
                  <a:lnTo>
                    <a:pt x="352" y="0"/>
                  </a:lnTo>
                  <a:lnTo>
                    <a:pt x="364" y="0"/>
                  </a:lnTo>
                  <a:lnTo>
                    <a:pt x="380" y="0"/>
                  </a:lnTo>
                  <a:lnTo>
                    <a:pt x="392" y="0"/>
                  </a:lnTo>
                  <a:lnTo>
                    <a:pt x="411" y="0"/>
                  </a:lnTo>
                  <a:lnTo>
                    <a:pt x="423" y="0"/>
                  </a:lnTo>
                  <a:lnTo>
                    <a:pt x="442" y="0"/>
                  </a:lnTo>
                  <a:lnTo>
                    <a:pt x="458" y="1"/>
                  </a:lnTo>
                  <a:lnTo>
                    <a:pt x="473" y="1"/>
                  </a:lnTo>
                  <a:lnTo>
                    <a:pt x="489" y="1"/>
                  </a:lnTo>
                  <a:lnTo>
                    <a:pt x="504" y="2"/>
                  </a:lnTo>
                  <a:lnTo>
                    <a:pt x="523" y="2"/>
                  </a:lnTo>
                  <a:lnTo>
                    <a:pt x="539" y="3"/>
                  </a:lnTo>
                  <a:lnTo>
                    <a:pt x="557" y="3"/>
                  </a:lnTo>
                  <a:lnTo>
                    <a:pt x="573" y="5"/>
                  </a:lnTo>
                  <a:lnTo>
                    <a:pt x="592" y="5"/>
                  </a:lnTo>
                  <a:lnTo>
                    <a:pt x="607" y="6"/>
                  </a:lnTo>
                  <a:lnTo>
                    <a:pt x="626" y="7"/>
                  </a:lnTo>
                  <a:lnTo>
                    <a:pt x="645" y="8"/>
                  </a:lnTo>
                  <a:lnTo>
                    <a:pt x="660" y="9"/>
                  </a:lnTo>
                  <a:lnTo>
                    <a:pt x="679" y="11"/>
                  </a:lnTo>
                  <a:lnTo>
                    <a:pt x="695" y="12"/>
                  </a:lnTo>
                  <a:lnTo>
                    <a:pt x="713" y="13"/>
                  </a:lnTo>
                  <a:lnTo>
                    <a:pt x="732" y="14"/>
                  </a:lnTo>
                  <a:lnTo>
                    <a:pt x="751" y="15"/>
                  </a:lnTo>
                  <a:lnTo>
                    <a:pt x="751" y="17"/>
                  </a:lnTo>
                  <a:lnTo>
                    <a:pt x="751" y="19"/>
                  </a:lnTo>
                  <a:lnTo>
                    <a:pt x="751" y="20"/>
                  </a:lnTo>
                  <a:lnTo>
                    <a:pt x="754" y="23"/>
                  </a:lnTo>
                  <a:lnTo>
                    <a:pt x="754" y="25"/>
                  </a:lnTo>
                  <a:lnTo>
                    <a:pt x="757" y="29"/>
                  </a:lnTo>
                  <a:lnTo>
                    <a:pt x="757" y="31"/>
                  </a:lnTo>
                  <a:lnTo>
                    <a:pt x="760" y="36"/>
                  </a:lnTo>
                  <a:lnTo>
                    <a:pt x="760" y="39"/>
                  </a:lnTo>
                  <a:lnTo>
                    <a:pt x="763" y="44"/>
                  </a:lnTo>
                  <a:lnTo>
                    <a:pt x="766" y="49"/>
                  </a:lnTo>
                  <a:lnTo>
                    <a:pt x="769" y="54"/>
                  </a:lnTo>
                  <a:lnTo>
                    <a:pt x="772" y="59"/>
                  </a:lnTo>
                  <a:lnTo>
                    <a:pt x="776" y="66"/>
                  </a:lnTo>
                  <a:lnTo>
                    <a:pt x="776" y="71"/>
                  </a:lnTo>
                  <a:lnTo>
                    <a:pt x="779" y="77"/>
                  </a:lnTo>
                  <a:lnTo>
                    <a:pt x="782" y="83"/>
                  </a:lnTo>
                  <a:lnTo>
                    <a:pt x="785" y="90"/>
                  </a:lnTo>
                  <a:lnTo>
                    <a:pt x="788" y="97"/>
                  </a:lnTo>
                  <a:lnTo>
                    <a:pt x="791" y="105"/>
                  </a:lnTo>
                  <a:lnTo>
                    <a:pt x="794" y="111"/>
                  </a:lnTo>
                  <a:lnTo>
                    <a:pt x="801" y="119"/>
                  </a:lnTo>
                  <a:lnTo>
                    <a:pt x="801" y="126"/>
                  </a:lnTo>
                  <a:lnTo>
                    <a:pt x="804" y="135"/>
                  </a:lnTo>
                  <a:lnTo>
                    <a:pt x="807" y="142"/>
                  </a:lnTo>
                  <a:lnTo>
                    <a:pt x="813" y="150"/>
                  </a:lnTo>
                  <a:lnTo>
                    <a:pt x="816" y="159"/>
                  </a:lnTo>
                  <a:lnTo>
                    <a:pt x="819" y="167"/>
                  </a:lnTo>
                  <a:lnTo>
                    <a:pt x="822" y="176"/>
                  </a:lnTo>
                  <a:lnTo>
                    <a:pt x="825" y="185"/>
                  </a:lnTo>
                  <a:lnTo>
                    <a:pt x="829" y="193"/>
                  </a:lnTo>
                  <a:lnTo>
                    <a:pt x="832" y="202"/>
                  </a:lnTo>
                  <a:lnTo>
                    <a:pt x="835" y="211"/>
                  </a:lnTo>
                  <a:lnTo>
                    <a:pt x="838" y="220"/>
                  </a:lnTo>
                  <a:lnTo>
                    <a:pt x="841" y="229"/>
                  </a:lnTo>
                  <a:lnTo>
                    <a:pt x="844" y="237"/>
                  </a:lnTo>
                  <a:lnTo>
                    <a:pt x="847" y="247"/>
                  </a:lnTo>
                  <a:lnTo>
                    <a:pt x="854" y="257"/>
                  </a:lnTo>
                  <a:lnTo>
                    <a:pt x="854" y="265"/>
                  </a:lnTo>
                  <a:lnTo>
                    <a:pt x="857" y="274"/>
                  </a:lnTo>
                  <a:lnTo>
                    <a:pt x="860" y="283"/>
                  </a:lnTo>
                  <a:lnTo>
                    <a:pt x="863" y="293"/>
                  </a:lnTo>
                  <a:lnTo>
                    <a:pt x="866" y="301"/>
                  </a:lnTo>
                  <a:lnTo>
                    <a:pt x="869" y="311"/>
                  </a:lnTo>
                  <a:lnTo>
                    <a:pt x="869" y="319"/>
                  </a:lnTo>
                  <a:lnTo>
                    <a:pt x="875" y="328"/>
                  </a:lnTo>
                  <a:lnTo>
                    <a:pt x="875" y="336"/>
                  </a:lnTo>
                  <a:lnTo>
                    <a:pt x="878" y="345"/>
                  </a:lnTo>
                  <a:lnTo>
                    <a:pt x="878" y="354"/>
                  </a:lnTo>
                  <a:lnTo>
                    <a:pt x="882" y="363"/>
                  </a:lnTo>
                  <a:lnTo>
                    <a:pt x="882" y="370"/>
                  </a:lnTo>
                  <a:lnTo>
                    <a:pt x="885" y="378"/>
                  </a:lnTo>
                  <a:lnTo>
                    <a:pt x="885" y="387"/>
                  </a:lnTo>
                  <a:lnTo>
                    <a:pt x="888" y="394"/>
                  </a:lnTo>
                  <a:lnTo>
                    <a:pt x="888" y="401"/>
                  </a:lnTo>
                  <a:lnTo>
                    <a:pt x="888" y="410"/>
                  </a:lnTo>
                  <a:lnTo>
                    <a:pt x="888" y="416"/>
                  </a:lnTo>
                  <a:lnTo>
                    <a:pt x="888" y="423"/>
                  </a:lnTo>
                  <a:lnTo>
                    <a:pt x="888" y="430"/>
                  </a:lnTo>
                  <a:lnTo>
                    <a:pt x="888" y="438"/>
                  </a:lnTo>
                  <a:lnTo>
                    <a:pt x="888" y="444"/>
                  </a:lnTo>
                  <a:lnTo>
                    <a:pt x="888" y="450"/>
                  </a:lnTo>
                  <a:lnTo>
                    <a:pt x="885" y="450"/>
                  </a:lnTo>
                  <a:lnTo>
                    <a:pt x="882" y="450"/>
                  </a:lnTo>
                  <a:lnTo>
                    <a:pt x="875" y="451"/>
                  </a:lnTo>
                  <a:lnTo>
                    <a:pt x="869" y="451"/>
                  </a:lnTo>
                  <a:lnTo>
                    <a:pt x="860" y="452"/>
                  </a:lnTo>
                  <a:lnTo>
                    <a:pt x="847" y="452"/>
                  </a:lnTo>
                  <a:lnTo>
                    <a:pt x="841" y="453"/>
                  </a:lnTo>
                  <a:lnTo>
                    <a:pt x="835" y="454"/>
                  </a:lnTo>
                  <a:lnTo>
                    <a:pt x="829" y="454"/>
                  </a:lnTo>
                  <a:lnTo>
                    <a:pt x="822" y="456"/>
                  </a:lnTo>
                  <a:lnTo>
                    <a:pt x="813" y="456"/>
                  </a:lnTo>
                  <a:lnTo>
                    <a:pt x="804" y="457"/>
                  </a:lnTo>
                  <a:lnTo>
                    <a:pt x="794" y="457"/>
                  </a:lnTo>
                  <a:lnTo>
                    <a:pt x="788" y="458"/>
                  </a:lnTo>
                  <a:lnTo>
                    <a:pt x="776" y="458"/>
                  </a:lnTo>
                  <a:lnTo>
                    <a:pt x="769" y="459"/>
                  </a:lnTo>
                  <a:lnTo>
                    <a:pt x="757" y="459"/>
                  </a:lnTo>
                  <a:lnTo>
                    <a:pt x="748" y="462"/>
                  </a:lnTo>
                  <a:lnTo>
                    <a:pt x="738" y="462"/>
                  </a:lnTo>
                  <a:lnTo>
                    <a:pt x="726" y="463"/>
                  </a:lnTo>
                  <a:lnTo>
                    <a:pt x="713" y="463"/>
                  </a:lnTo>
                  <a:lnTo>
                    <a:pt x="704" y="465"/>
                  </a:lnTo>
                  <a:lnTo>
                    <a:pt x="691" y="465"/>
                  </a:lnTo>
                  <a:lnTo>
                    <a:pt x="679" y="467"/>
                  </a:lnTo>
                  <a:lnTo>
                    <a:pt x="667" y="468"/>
                  </a:lnTo>
                  <a:lnTo>
                    <a:pt x="654" y="469"/>
                  </a:lnTo>
                  <a:lnTo>
                    <a:pt x="638" y="469"/>
                  </a:lnTo>
                  <a:lnTo>
                    <a:pt x="626" y="470"/>
                  </a:lnTo>
                  <a:lnTo>
                    <a:pt x="610" y="471"/>
                  </a:lnTo>
                  <a:lnTo>
                    <a:pt x="598" y="473"/>
                  </a:lnTo>
                  <a:lnTo>
                    <a:pt x="582" y="474"/>
                  </a:lnTo>
                  <a:lnTo>
                    <a:pt x="567" y="474"/>
                  </a:lnTo>
                  <a:lnTo>
                    <a:pt x="554" y="475"/>
                  </a:lnTo>
                  <a:lnTo>
                    <a:pt x="539" y="476"/>
                  </a:lnTo>
                  <a:lnTo>
                    <a:pt x="523" y="477"/>
                  </a:lnTo>
                  <a:lnTo>
                    <a:pt x="508" y="477"/>
                  </a:lnTo>
                  <a:lnTo>
                    <a:pt x="492" y="479"/>
                  </a:lnTo>
                  <a:lnTo>
                    <a:pt x="476" y="480"/>
                  </a:lnTo>
                  <a:lnTo>
                    <a:pt x="458" y="481"/>
                  </a:lnTo>
                  <a:lnTo>
                    <a:pt x="442" y="482"/>
                  </a:lnTo>
                  <a:lnTo>
                    <a:pt x="427" y="482"/>
                  </a:lnTo>
                  <a:lnTo>
                    <a:pt x="411" y="483"/>
                  </a:lnTo>
                  <a:lnTo>
                    <a:pt x="392" y="485"/>
                  </a:lnTo>
                  <a:lnTo>
                    <a:pt x="377" y="486"/>
                  </a:lnTo>
                  <a:lnTo>
                    <a:pt x="358" y="486"/>
                  </a:lnTo>
                  <a:lnTo>
                    <a:pt x="339" y="487"/>
                  </a:lnTo>
                  <a:lnTo>
                    <a:pt x="324" y="487"/>
                  </a:lnTo>
                  <a:lnTo>
                    <a:pt x="305" y="488"/>
                  </a:lnTo>
                  <a:lnTo>
                    <a:pt x="286" y="489"/>
                  </a:lnTo>
                  <a:lnTo>
                    <a:pt x="271" y="491"/>
                  </a:lnTo>
                  <a:lnTo>
                    <a:pt x="252" y="491"/>
                  </a:lnTo>
                  <a:lnTo>
                    <a:pt x="233" y="492"/>
                  </a:lnTo>
                  <a:lnTo>
                    <a:pt x="215" y="492"/>
                  </a:lnTo>
                  <a:lnTo>
                    <a:pt x="196" y="493"/>
                  </a:lnTo>
                  <a:lnTo>
                    <a:pt x="180" y="493"/>
                  </a:lnTo>
                  <a:lnTo>
                    <a:pt x="162" y="494"/>
                  </a:lnTo>
                  <a:lnTo>
                    <a:pt x="143" y="494"/>
                  </a:lnTo>
                  <a:lnTo>
                    <a:pt x="124" y="496"/>
                  </a:lnTo>
                  <a:lnTo>
                    <a:pt x="124" y="494"/>
                  </a:lnTo>
                  <a:lnTo>
                    <a:pt x="124" y="492"/>
                  </a:lnTo>
                  <a:lnTo>
                    <a:pt x="121" y="489"/>
                  </a:lnTo>
                  <a:lnTo>
                    <a:pt x="121" y="487"/>
                  </a:lnTo>
                  <a:lnTo>
                    <a:pt x="121" y="483"/>
                  </a:lnTo>
                  <a:lnTo>
                    <a:pt x="121" y="480"/>
                  </a:lnTo>
                  <a:lnTo>
                    <a:pt x="121" y="476"/>
                  </a:lnTo>
                  <a:lnTo>
                    <a:pt x="118" y="473"/>
                  </a:lnTo>
                  <a:lnTo>
                    <a:pt x="118" y="468"/>
                  </a:lnTo>
                  <a:lnTo>
                    <a:pt x="118" y="463"/>
                  </a:lnTo>
                  <a:lnTo>
                    <a:pt x="118" y="458"/>
                  </a:lnTo>
                  <a:lnTo>
                    <a:pt x="118" y="452"/>
                  </a:lnTo>
                  <a:lnTo>
                    <a:pt x="115" y="446"/>
                  </a:lnTo>
                  <a:lnTo>
                    <a:pt x="115" y="440"/>
                  </a:lnTo>
                  <a:lnTo>
                    <a:pt x="112" y="434"/>
                  </a:lnTo>
                  <a:lnTo>
                    <a:pt x="112" y="427"/>
                  </a:lnTo>
                  <a:lnTo>
                    <a:pt x="112" y="420"/>
                  </a:lnTo>
                  <a:lnTo>
                    <a:pt x="109" y="412"/>
                  </a:lnTo>
                  <a:lnTo>
                    <a:pt x="109" y="404"/>
                  </a:lnTo>
                  <a:lnTo>
                    <a:pt x="109" y="397"/>
                  </a:lnTo>
                  <a:lnTo>
                    <a:pt x="106" y="388"/>
                  </a:lnTo>
                  <a:lnTo>
                    <a:pt x="106" y="381"/>
                  </a:lnTo>
                  <a:lnTo>
                    <a:pt x="102" y="371"/>
                  </a:lnTo>
                  <a:lnTo>
                    <a:pt x="102" y="363"/>
                  </a:lnTo>
                  <a:lnTo>
                    <a:pt x="99" y="354"/>
                  </a:lnTo>
                  <a:lnTo>
                    <a:pt x="99" y="345"/>
                  </a:lnTo>
                  <a:lnTo>
                    <a:pt x="96" y="336"/>
                  </a:lnTo>
                  <a:lnTo>
                    <a:pt x="96" y="327"/>
                  </a:lnTo>
                  <a:lnTo>
                    <a:pt x="93" y="317"/>
                  </a:lnTo>
                  <a:lnTo>
                    <a:pt x="90" y="309"/>
                  </a:lnTo>
                  <a:lnTo>
                    <a:pt x="87" y="298"/>
                  </a:lnTo>
                  <a:lnTo>
                    <a:pt x="87" y="288"/>
                  </a:lnTo>
                  <a:lnTo>
                    <a:pt x="84" y="278"/>
                  </a:lnTo>
                  <a:lnTo>
                    <a:pt x="81" y="269"/>
                  </a:lnTo>
                  <a:lnTo>
                    <a:pt x="77" y="258"/>
                  </a:lnTo>
                  <a:lnTo>
                    <a:pt x="77" y="248"/>
                  </a:lnTo>
                  <a:lnTo>
                    <a:pt x="74" y="237"/>
                  </a:lnTo>
                  <a:lnTo>
                    <a:pt x="71" y="228"/>
                  </a:lnTo>
                  <a:lnTo>
                    <a:pt x="68" y="218"/>
                  </a:lnTo>
                  <a:lnTo>
                    <a:pt x="68" y="207"/>
                  </a:lnTo>
                  <a:lnTo>
                    <a:pt x="65" y="198"/>
                  </a:lnTo>
                  <a:lnTo>
                    <a:pt x="62" y="188"/>
                  </a:lnTo>
                  <a:lnTo>
                    <a:pt x="59" y="177"/>
                  </a:lnTo>
                  <a:lnTo>
                    <a:pt x="56" y="167"/>
                  </a:lnTo>
                  <a:lnTo>
                    <a:pt x="56" y="158"/>
                  </a:lnTo>
                  <a:lnTo>
                    <a:pt x="53" y="148"/>
                  </a:lnTo>
                  <a:lnTo>
                    <a:pt x="49" y="137"/>
                  </a:lnTo>
                  <a:lnTo>
                    <a:pt x="46" y="128"/>
                  </a:lnTo>
                  <a:lnTo>
                    <a:pt x="40" y="118"/>
                  </a:lnTo>
                  <a:lnTo>
                    <a:pt x="40" y="109"/>
                  </a:lnTo>
                  <a:lnTo>
                    <a:pt x="37" y="100"/>
                  </a:lnTo>
                  <a:lnTo>
                    <a:pt x="34" y="90"/>
                  </a:lnTo>
                  <a:lnTo>
                    <a:pt x="31" y="82"/>
                  </a:lnTo>
                  <a:lnTo>
                    <a:pt x="28" y="73"/>
                  </a:lnTo>
                  <a:lnTo>
                    <a:pt x="25" y="65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5" y="39"/>
                  </a:lnTo>
                  <a:lnTo>
                    <a:pt x="9" y="31"/>
                  </a:lnTo>
                  <a:lnTo>
                    <a:pt x="6" y="24"/>
                  </a:lnTo>
                  <a:lnTo>
                    <a:pt x="3" y="18"/>
                  </a:lnTo>
                  <a:lnTo>
                    <a:pt x="0" y="11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Freeform 21"/>
            <p:cNvSpPr>
              <a:spLocks/>
            </p:cNvSpPr>
            <p:nvPr/>
          </p:nvSpPr>
          <p:spPr bwMode="auto">
            <a:xfrm>
              <a:off x="2609" y="2737"/>
              <a:ext cx="1400" cy="212"/>
            </a:xfrm>
            <a:custGeom>
              <a:avLst/>
              <a:gdLst>
                <a:gd name="T0" fmla="*/ 19 w 1400"/>
                <a:gd name="T1" fmla="*/ 1 h 212"/>
                <a:gd name="T2" fmla="*/ 50 w 1400"/>
                <a:gd name="T3" fmla="*/ 0 h 212"/>
                <a:gd name="T4" fmla="*/ 75 w 1400"/>
                <a:gd name="T5" fmla="*/ 0 h 212"/>
                <a:gd name="T6" fmla="*/ 103 w 1400"/>
                <a:gd name="T7" fmla="*/ 0 h 212"/>
                <a:gd name="T8" fmla="*/ 134 w 1400"/>
                <a:gd name="T9" fmla="*/ 0 h 212"/>
                <a:gd name="T10" fmla="*/ 172 w 1400"/>
                <a:gd name="T11" fmla="*/ 1 h 212"/>
                <a:gd name="T12" fmla="*/ 212 w 1400"/>
                <a:gd name="T13" fmla="*/ 2 h 212"/>
                <a:gd name="T14" fmla="*/ 253 w 1400"/>
                <a:gd name="T15" fmla="*/ 3 h 212"/>
                <a:gd name="T16" fmla="*/ 299 w 1400"/>
                <a:gd name="T17" fmla="*/ 6 h 212"/>
                <a:gd name="T18" fmla="*/ 346 w 1400"/>
                <a:gd name="T19" fmla="*/ 9 h 212"/>
                <a:gd name="T20" fmla="*/ 396 w 1400"/>
                <a:gd name="T21" fmla="*/ 14 h 212"/>
                <a:gd name="T22" fmla="*/ 446 w 1400"/>
                <a:gd name="T23" fmla="*/ 19 h 212"/>
                <a:gd name="T24" fmla="*/ 499 w 1400"/>
                <a:gd name="T25" fmla="*/ 26 h 212"/>
                <a:gd name="T26" fmla="*/ 539 w 1400"/>
                <a:gd name="T27" fmla="*/ 32 h 212"/>
                <a:gd name="T28" fmla="*/ 567 w 1400"/>
                <a:gd name="T29" fmla="*/ 31 h 212"/>
                <a:gd name="T30" fmla="*/ 599 w 1400"/>
                <a:gd name="T31" fmla="*/ 30 h 212"/>
                <a:gd name="T32" fmla="*/ 633 w 1400"/>
                <a:gd name="T33" fmla="*/ 29 h 212"/>
                <a:gd name="T34" fmla="*/ 673 w 1400"/>
                <a:gd name="T35" fmla="*/ 29 h 212"/>
                <a:gd name="T36" fmla="*/ 720 w 1400"/>
                <a:gd name="T37" fmla="*/ 28 h 212"/>
                <a:gd name="T38" fmla="*/ 773 w 1400"/>
                <a:gd name="T39" fmla="*/ 28 h 212"/>
                <a:gd name="T40" fmla="*/ 829 w 1400"/>
                <a:gd name="T41" fmla="*/ 29 h 212"/>
                <a:gd name="T42" fmla="*/ 892 w 1400"/>
                <a:gd name="T43" fmla="*/ 29 h 212"/>
                <a:gd name="T44" fmla="*/ 957 w 1400"/>
                <a:gd name="T45" fmla="*/ 30 h 212"/>
                <a:gd name="T46" fmla="*/ 1026 w 1400"/>
                <a:gd name="T47" fmla="*/ 32 h 212"/>
                <a:gd name="T48" fmla="*/ 1097 w 1400"/>
                <a:gd name="T49" fmla="*/ 36 h 212"/>
                <a:gd name="T50" fmla="*/ 1172 w 1400"/>
                <a:gd name="T51" fmla="*/ 41 h 212"/>
                <a:gd name="T52" fmla="*/ 1244 w 1400"/>
                <a:gd name="T53" fmla="*/ 47 h 212"/>
                <a:gd name="T54" fmla="*/ 1322 w 1400"/>
                <a:gd name="T55" fmla="*/ 54 h 212"/>
                <a:gd name="T56" fmla="*/ 1393 w 1400"/>
                <a:gd name="T57" fmla="*/ 211 h 212"/>
                <a:gd name="T58" fmla="*/ 1362 w 1400"/>
                <a:gd name="T59" fmla="*/ 205 h 212"/>
                <a:gd name="T60" fmla="*/ 1331 w 1400"/>
                <a:gd name="T61" fmla="*/ 199 h 212"/>
                <a:gd name="T62" fmla="*/ 1290 w 1400"/>
                <a:gd name="T63" fmla="*/ 192 h 212"/>
                <a:gd name="T64" fmla="*/ 1241 w 1400"/>
                <a:gd name="T65" fmla="*/ 181 h 212"/>
                <a:gd name="T66" fmla="*/ 1181 w 1400"/>
                <a:gd name="T67" fmla="*/ 171 h 212"/>
                <a:gd name="T68" fmla="*/ 1113 w 1400"/>
                <a:gd name="T69" fmla="*/ 159 h 212"/>
                <a:gd name="T70" fmla="*/ 1038 w 1400"/>
                <a:gd name="T71" fmla="*/ 146 h 212"/>
                <a:gd name="T72" fmla="*/ 954 w 1400"/>
                <a:gd name="T73" fmla="*/ 133 h 212"/>
                <a:gd name="T74" fmla="*/ 860 w 1400"/>
                <a:gd name="T75" fmla="*/ 118 h 212"/>
                <a:gd name="T76" fmla="*/ 761 w 1400"/>
                <a:gd name="T77" fmla="*/ 105 h 212"/>
                <a:gd name="T78" fmla="*/ 655 w 1400"/>
                <a:gd name="T79" fmla="*/ 90 h 212"/>
                <a:gd name="T80" fmla="*/ 542 w 1400"/>
                <a:gd name="T81" fmla="*/ 76 h 212"/>
                <a:gd name="T82" fmla="*/ 424 w 1400"/>
                <a:gd name="T83" fmla="*/ 61 h 212"/>
                <a:gd name="T84" fmla="*/ 299 w 1400"/>
                <a:gd name="T85" fmla="*/ 48 h 212"/>
                <a:gd name="T86" fmla="*/ 228 w 1400"/>
                <a:gd name="T87" fmla="*/ 47 h 212"/>
                <a:gd name="T88" fmla="*/ 206 w 1400"/>
                <a:gd name="T89" fmla="*/ 58 h 212"/>
                <a:gd name="T90" fmla="*/ 168 w 1400"/>
                <a:gd name="T91" fmla="*/ 63 h 212"/>
                <a:gd name="T92" fmla="*/ 144 w 1400"/>
                <a:gd name="T93" fmla="*/ 61 h 212"/>
                <a:gd name="T94" fmla="*/ 115 w 1400"/>
                <a:gd name="T95" fmla="*/ 57 h 212"/>
                <a:gd name="T96" fmla="*/ 87 w 1400"/>
                <a:gd name="T97" fmla="*/ 47 h 212"/>
                <a:gd name="T98" fmla="*/ 63 w 1400"/>
                <a:gd name="T99" fmla="*/ 38 h 212"/>
                <a:gd name="T100" fmla="*/ 28 w 1400"/>
                <a:gd name="T101" fmla="*/ 20 h 212"/>
                <a:gd name="T102" fmla="*/ 6 w 1400"/>
                <a:gd name="T103" fmla="*/ 7 h 2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00"/>
                <a:gd name="T157" fmla="*/ 0 h 212"/>
                <a:gd name="T158" fmla="*/ 1400 w 1400"/>
                <a:gd name="T159" fmla="*/ 212 h 2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00" h="212">
                  <a:moveTo>
                    <a:pt x="0" y="2"/>
                  </a:moveTo>
                  <a:lnTo>
                    <a:pt x="3" y="2"/>
                  </a:lnTo>
                  <a:lnTo>
                    <a:pt x="13" y="1"/>
                  </a:lnTo>
                  <a:lnTo>
                    <a:pt x="19" y="1"/>
                  </a:lnTo>
                  <a:lnTo>
                    <a:pt x="25" y="1"/>
                  </a:lnTo>
                  <a:lnTo>
                    <a:pt x="34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3" y="1"/>
                  </a:lnTo>
                  <a:lnTo>
                    <a:pt x="165" y="1"/>
                  </a:lnTo>
                  <a:lnTo>
                    <a:pt x="172" y="1"/>
                  </a:lnTo>
                  <a:lnTo>
                    <a:pt x="181" y="1"/>
                  </a:lnTo>
                  <a:lnTo>
                    <a:pt x="190" y="1"/>
                  </a:lnTo>
                  <a:lnTo>
                    <a:pt x="203" y="2"/>
                  </a:lnTo>
                  <a:lnTo>
                    <a:pt x="212" y="2"/>
                  </a:lnTo>
                  <a:lnTo>
                    <a:pt x="221" y="2"/>
                  </a:lnTo>
                  <a:lnTo>
                    <a:pt x="231" y="2"/>
                  </a:lnTo>
                  <a:lnTo>
                    <a:pt x="243" y="3"/>
                  </a:lnTo>
                  <a:lnTo>
                    <a:pt x="253" y="3"/>
                  </a:lnTo>
                  <a:lnTo>
                    <a:pt x="265" y="5"/>
                  </a:lnTo>
                  <a:lnTo>
                    <a:pt x="278" y="5"/>
                  </a:lnTo>
                  <a:lnTo>
                    <a:pt x="287" y="6"/>
                  </a:lnTo>
                  <a:lnTo>
                    <a:pt x="299" y="6"/>
                  </a:lnTo>
                  <a:lnTo>
                    <a:pt x="312" y="7"/>
                  </a:lnTo>
                  <a:lnTo>
                    <a:pt x="324" y="8"/>
                  </a:lnTo>
                  <a:lnTo>
                    <a:pt x="337" y="9"/>
                  </a:lnTo>
                  <a:lnTo>
                    <a:pt x="346" y="9"/>
                  </a:lnTo>
                  <a:lnTo>
                    <a:pt x="359" y="11"/>
                  </a:lnTo>
                  <a:lnTo>
                    <a:pt x="371" y="12"/>
                  </a:lnTo>
                  <a:lnTo>
                    <a:pt x="384" y="13"/>
                  </a:lnTo>
                  <a:lnTo>
                    <a:pt x="396" y="14"/>
                  </a:lnTo>
                  <a:lnTo>
                    <a:pt x="408" y="16"/>
                  </a:lnTo>
                  <a:lnTo>
                    <a:pt x="421" y="17"/>
                  </a:lnTo>
                  <a:lnTo>
                    <a:pt x="433" y="18"/>
                  </a:lnTo>
                  <a:lnTo>
                    <a:pt x="446" y="19"/>
                  </a:lnTo>
                  <a:lnTo>
                    <a:pt x="458" y="22"/>
                  </a:lnTo>
                  <a:lnTo>
                    <a:pt x="471" y="23"/>
                  </a:lnTo>
                  <a:lnTo>
                    <a:pt x="486" y="25"/>
                  </a:lnTo>
                  <a:lnTo>
                    <a:pt x="499" y="26"/>
                  </a:lnTo>
                  <a:lnTo>
                    <a:pt x="511" y="29"/>
                  </a:lnTo>
                  <a:lnTo>
                    <a:pt x="527" y="30"/>
                  </a:lnTo>
                  <a:lnTo>
                    <a:pt x="539" y="32"/>
                  </a:lnTo>
                  <a:lnTo>
                    <a:pt x="542" y="32"/>
                  </a:lnTo>
                  <a:lnTo>
                    <a:pt x="549" y="32"/>
                  </a:lnTo>
                  <a:lnTo>
                    <a:pt x="558" y="32"/>
                  </a:lnTo>
                  <a:lnTo>
                    <a:pt x="567" y="31"/>
                  </a:lnTo>
                  <a:lnTo>
                    <a:pt x="577" y="31"/>
                  </a:lnTo>
                  <a:lnTo>
                    <a:pt x="583" y="30"/>
                  </a:lnTo>
                  <a:lnTo>
                    <a:pt x="592" y="30"/>
                  </a:lnTo>
                  <a:lnTo>
                    <a:pt x="599" y="30"/>
                  </a:lnTo>
                  <a:lnTo>
                    <a:pt x="608" y="30"/>
                  </a:lnTo>
                  <a:lnTo>
                    <a:pt x="614" y="30"/>
                  </a:lnTo>
                  <a:lnTo>
                    <a:pt x="624" y="29"/>
                  </a:lnTo>
                  <a:lnTo>
                    <a:pt x="633" y="29"/>
                  </a:lnTo>
                  <a:lnTo>
                    <a:pt x="642" y="29"/>
                  </a:lnTo>
                  <a:lnTo>
                    <a:pt x="652" y="29"/>
                  </a:lnTo>
                  <a:lnTo>
                    <a:pt x="664" y="29"/>
                  </a:lnTo>
                  <a:lnTo>
                    <a:pt x="673" y="29"/>
                  </a:lnTo>
                  <a:lnTo>
                    <a:pt x="686" y="29"/>
                  </a:lnTo>
                  <a:lnTo>
                    <a:pt x="695" y="28"/>
                  </a:lnTo>
                  <a:lnTo>
                    <a:pt x="708" y="28"/>
                  </a:lnTo>
                  <a:lnTo>
                    <a:pt x="720" y="28"/>
                  </a:lnTo>
                  <a:lnTo>
                    <a:pt x="733" y="28"/>
                  </a:lnTo>
                  <a:lnTo>
                    <a:pt x="745" y="28"/>
                  </a:lnTo>
                  <a:lnTo>
                    <a:pt x="761" y="28"/>
                  </a:lnTo>
                  <a:lnTo>
                    <a:pt x="773" y="28"/>
                  </a:lnTo>
                  <a:lnTo>
                    <a:pt x="789" y="29"/>
                  </a:lnTo>
                  <a:lnTo>
                    <a:pt x="801" y="29"/>
                  </a:lnTo>
                  <a:lnTo>
                    <a:pt x="817" y="29"/>
                  </a:lnTo>
                  <a:lnTo>
                    <a:pt x="829" y="29"/>
                  </a:lnTo>
                  <a:lnTo>
                    <a:pt x="848" y="29"/>
                  </a:lnTo>
                  <a:lnTo>
                    <a:pt x="860" y="29"/>
                  </a:lnTo>
                  <a:lnTo>
                    <a:pt x="876" y="29"/>
                  </a:lnTo>
                  <a:lnTo>
                    <a:pt x="892" y="29"/>
                  </a:lnTo>
                  <a:lnTo>
                    <a:pt x="910" y="30"/>
                  </a:lnTo>
                  <a:lnTo>
                    <a:pt x="926" y="30"/>
                  </a:lnTo>
                  <a:lnTo>
                    <a:pt x="941" y="30"/>
                  </a:lnTo>
                  <a:lnTo>
                    <a:pt x="957" y="30"/>
                  </a:lnTo>
                  <a:lnTo>
                    <a:pt x="976" y="31"/>
                  </a:lnTo>
                  <a:lnTo>
                    <a:pt x="991" y="31"/>
                  </a:lnTo>
                  <a:lnTo>
                    <a:pt x="1010" y="32"/>
                  </a:lnTo>
                  <a:lnTo>
                    <a:pt x="1026" y="32"/>
                  </a:lnTo>
                  <a:lnTo>
                    <a:pt x="1044" y="34"/>
                  </a:lnTo>
                  <a:lnTo>
                    <a:pt x="1063" y="35"/>
                  </a:lnTo>
                  <a:lnTo>
                    <a:pt x="1079" y="35"/>
                  </a:lnTo>
                  <a:lnTo>
                    <a:pt x="1097" y="36"/>
                  </a:lnTo>
                  <a:lnTo>
                    <a:pt x="1116" y="37"/>
                  </a:lnTo>
                  <a:lnTo>
                    <a:pt x="1135" y="38"/>
                  </a:lnTo>
                  <a:lnTo>
                    <a:pt x="1153" y="40"/>
                  </a:lnTo>
                  <a:lnTo>
                    <a:pt x="1172" y="41"/>
                  </a:lnTo>
                  <a:lnTo>
                    <a:pt x="1191" y="42"/>
                  </a:lnTo>
                  <a:lnTo>
                    <a:pt x="1209" y="43"/>
                  </a:lnTo>
                  <a:lnTo>
                    <a:pt x="1228" y="44"/>
                  </a:lnTo>
                  <a:lnTo>
                    <a:pt x="1244" y="47"/>
                  </a:lnTo>
                  <a:lnTo>
                    <a:pt x="1266" y="48"/>
                  </a:lnTo>
                  <a:lnTo>
                    <a:pt x="1284" y="49"/>
                  </a:lnTo>
                  <a:lnTo>
                    <a:pt x="1303" y="52"/>
                  </a:lnTo>
                  <a:lnTo>
                    <a:pt x="1322" y="54"/>
                  </a:lnTo>
                  <a:lnTo>
                    <a:pt x="1340" y="57"/>
                  </a:lnTo>
                  <a:lnTo>
                    <a:pt x="1400" y="212"/>
                  </a:lnTo>
                  <a:lnTo>
                    <a:pt x="1396" y="212"/>
                  </a:lnTo>
                  <a:lnTo>
                    <a:pt x="1393" y="211"/>
                  </a:lnTo>
                  <a:lnTo>
                    <a:pt x="1384" y="210"/>
                  </a:lnTo>
                  <a:lnTo>
                    <a:pt x="1378" y="207"/>
                  </a:lnTo>
                  <a:lnTo>
                    <a:pt x="1368" y="206"/>
                  </a:lnTo>
                  <a:lnTo>
                    <a:pt x="1362" y="205"/>
                  </a:lnTo>
                  <a:lnTo>
                    <a:pt x="1356" y="204"/>
                  </a:lnTo>
                  <a:lnTo>
                    <a:pt x="1350" y="203"/>
                  </a:lnTo>
                  <a:lnTo>
                    <a:pt x="1340" y="200"/>
                  </a:lnTo>
                  <a:lnTo>
                    <a:pt x="1331" y="199"/>
                  </a:lnTo>
                  <a:lnTo>
                    <a:pt x="1322" y="196"/>
                  </a:lnTo>
                  <a:lnTo>
                    <a:pt x="1315" y="195"/>
                  </a:lnTo>
                  <a:lnTo>
                    <a:pt x="1303" y="193"/>
                  </a:lnTo>
                  <a:lnTo>
                    <a:pt x="1290" y="192"/>
                  </a:lnTo>
                  <a:lnTo>
                    <a:pt x="1278" y="189"/>
                  </a:lnTo>
                  <a:lnTo>
                    <a:pt x="1269" y="187"/>
                  </a:lnTo>
                  <a:lnTo>
                    <a:pt x="1253" y="184"/>
                  </a:lnTo>
                  <a:lnTo>
                    <a:pt x="1241" y="181"/>
                  </a:lnTo>
                  <a:lnTo>
                    <a:pt x="1228" y="178"/>
                  </a:lnTo>
                  <a:lnTo>
                    <a:pt x="1213" y="176"/>
                  </a:lnTo>
                  <a:lnTo>
                    <a:pt x="1197" y="174"/>
                  </a:lnTo>
                  <a:lnTo>
                    <a:pt x="1181" y="171"/>
                  </a:lnTo>
                  <a:lnTo>
                    <a:pt x="1166" y="168"/>
                  </a:lnTo>
                  <a:lnTo>
                    <a:pt x="1150" y="165"/>
                  </a:lnTo>
                  <a:lnTo>
                    <a:pt x="1132" y="161"/>
                  </a:lnTo>
                  <a:lnTo>
                    <a:pt x="1113" y="159"/>
                  </a:lnTo>
                  <a:lnTo>
                    <a:pt x="1097" y="155"/>
                  </a:lnTo>
                  <a:lnTo>
                    <a:pt x="1079" y="153"/>
                  </a:lnTo>
                  <a:lnTo>
                    <a:pt x="1057" y="149"/>
                  </a:lnTo>
                  <a:lnTo>
                    <a:pt x="1038" y="146"/>
                  </a:lnTo>
                  <a:lnTo>
                    <a:pt x="1016" y="143"/>
                  </a:lnTo>
                  <a:lnTo>
                    <a:pt x="997" y="140"/>
                  </a:lnTo>
                  <a:lnTo>
                    <a:pt x="976" y="136"/>
                  </a:lnTo>
                  <a:lnTo>
                    <a:pt x="954" y="133"/>
                  </a:lnTo>
                  <a:lnTo>
                    <a:pt x="932" y="129"/>
                  </a:lnTo>
                  <a:lnTo>
                    <a:pt x="910" y="125"/>
                  </a:lnTo>
                  <a:lnTo>
                    <a:pt x="885" y="122"/>
                  </a:lnTo>
                  <a:lnTo>
                    <a:pt x="860" y="118"/>
                  </a:lnTo>
                  <a:lnTo>
                    <a:pt x="839" y="116"/>
                  </a:lnTo>
                  <a:lnTo>
                    <a:pt x="814" y="112"/>
                  </a:lnTo>
                  <a:lnTo>
                    <a:pt x="789" y="108"/>
                  </a:lnTo>
                  <a:lnTo>
                    <a:pt x="761" y="105"/>
                  </a:lnTo>
                  <a:lnTo>
                    <a:pt x="736" y="101"/>
                  </a:lnTo>
                  <a:lnTo>
                    <a:pt x="711" y="98"/>
                  </a:lnTo>
                  <a:lnTo>
                    <a:pt x="683" y="94"/>
                  </a:lnTo>
                  <a:lnTo>
                    <a:pt x="655" y="90"/>
                  </a:lnTo>
                  <a:lnTo>
                    <a:pt x="630" y="87"/>
                  </a:lnTo>
                  <a:lnTo>
                    <a:pt x="602" y="83"/>
                  </a:lnTo>
                  <a:lnTo>
                    <a:pt x="571" y="79"/>
                  </a:lnTo>
                  <a:lnTo>
                    <a:pt x="542" y="76"/>
                  </a:lnTo>
                  <a:lnTo>
                    <a:pt x="514" y="72"/>
                  </a:lnTo>
                  <a:lnTo>
                    <a:pt x="486" y="69"/>
                  </a:lnTo>
                  <a:lnTo>
                    <a:pt x="455" y="65"/>
                  </a:lnTo>
                  <a:lnTo>
                    <a:pt x="424" y="61"/>
                  </a:lnTo>
                  <a:lnTo>
                    <a:pt x="393" y="58"/>
                  </a:lnTo>
                  <a:lnTo>
                    <a:pt x="362" y="54"/>
                  </a:lnTo>
                  <a:lnTo>
                    <a:pt x="331" y="51"/>
                  </a:lnTo>
                  <a:lnTo>
                    <a:pt x="299" y="48"/>
                  </a:lnTo>
                  <a:lnTo>
                    <a:pt x="265" y="44"/>
                  </a:lnTo>
                  <a:lnTo>
                    <a:pt x="234" y="42"/>
                  </a:lnTo>
                  <a:lnTo>
                    <a:pt x="231" y="43"/>
                  </a:lnTo>
                  <a:lnTo>
                    <a:pt x="228" y="47"/>
                  </a:lnTo>
                  <a:lnTo>
                    <a:pt x="221" y="49"/>
                  </a:lnTo>
                  <a:lnTo>
                    <a:pt x="218" y="52"/>
                  </a:lnTo>
                  <a:lnTo>
                    <a:pt x="212" y="54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90" y="61"/>
                  </a:lnTo>
                  <a:lnTo>
                    <a:pt x="178" y="63"/>
                  </a:lnTo>
                  <a:lnTo>
                    <a:pt x="168" y="63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0" y="63"/>
                  </a:lnTo>
                  <a:lnTo>
                    <a:pt x="144" y="61"/>
                  </a:lnTo>
                  <a:lnTo>
                    <a:pt x="137" y="60"/>
                  </a:lnTo>
                  <a:lnTo>
                    <a:pt x="131" y="59"/>
                  </a:lnTo>
                  <a:lnTo>
                    <a:pt x="125" y="58"/>
                  </a:lnTo>
                  <a:lnTo>
                    <a:pt x="115" y="57"/>
                  </a:lnTo>
                  <a:lnTo>
                    <a:pt x="109" y="53"/>
                  </a:lnTo>
                  <a:lnTo>
                    <a:pt x="100" y="51"/>
                  </a:lnTo>
                  <a:lnTo>
                    <a:pt x="94" y="49"/>
                  </a:lnTo>
                  <a:lnTo>
                    <a:pt x="87" y="47"/>
                  </a:lnTo>
                  <a:lnTo>
                    <a:pt x="81" y="44"/>
                  </a:lnTo>
                  <a:lnTo>
                    <a:pt x="75" y="42"/>
                  </a:lnTo>
                  <a:lnTo>
                    <a:pt x="69" y="40"/>
                  </a:lnTo>
                  <a:lnTo>
                    <a:pt x="63" y="38"/>
                  </a:lnTo>
                  <a:lnTo>
                    <a:pt x="53" y="34"/>
                  </a:lnTo>
                  <a:lnTo>
                    <a:pt x="44" y="29"/>
                  </a:lnTo>
                  <a:lnTo>
                    <a:pt x="34" y="25"/>
                  </a:lnTo>
                  <a:lnTo>
                    <a:pt x="28" y="20"/>
                  </a:lnTo>
                  <a:lnTo>
                    <a:pt x="22" y="17"/>
                  </a:lnTo>
                  <a:lnTo>
                    <a:pt x="16" y="13"/>
                  </a:lnTo>
                  <a:lnTo>
                    <a:pt x="10" y="9"/>
                  </a:lnTo>
                  <a:lnTo>
                    <a:pt x="6" y="7"/>
                  </a:lnTo>
                  <a:lnTo>
                    <a:pt x="3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DE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Freeform 22"/>
            <p:cNvSpPr>
              <a:spLocks/>
            </p:cNvSpPr>
            <p:nvPr/>
          </p:nvSpPr>
          <p:spPr bwMode="auto">
            <a:xfrm>
              <a:off x="1609" y="3087"/>
              <a:ext cx="1648" cy="223"/>
            </a:xfrm>
            <a:custGeom>
              <a:avLst/>
              <a:gdLst>
                <a:gd name="T0" fmla="*/ 56 w 1648"/>
                <a:gd name="T1" fmla="*/ 223 h 223"/>
                <a:gd name="T2" fmla="*/ 53 w 1648"/>
                <a:gd name="T3" fmla="*/ 223 h 223"/>
                <a:gd name="T4" fmla="*/ 40 w 1648"/>
                <a:gd name="T5" fmla="*/ 220 h 223"/>
                <a:gd name="T6" fmla="*/ 28 w 1648"/>
                <a:gd name="T7" fmla="*/ 217 h 223"/>
                <a:gd name="T8" fmla="*/ 12 w 1648"/>
                <a:gd name="T9" fmla="*/ 212 h 223"/>
                <a:gd name="T10" fmla="*/ 3 w 1648"/>
                <a:gd name="T11" fmla="*/ 205 h 223"/>
                <a:gd name="T12" fmla="*/ 0 w 1648"/>
                <a:gd name="T13" fmla="*/ 196 h 223"/>
                <a:gd name="T14" fmla="*/ 0 w 1648"/>
                <a:gd name="T15" fmla="*/ 190 h 223"/>
                <a:gd name="T16" fmla="*/ 6 w 1648"/>
                <a:gd name="T17" fmla="*/ 184 h 223"/>
                <a:gd name="T18" fmla="*/ 15 w 1648"/>
                <a:gd name="T19" fmla="*/ 178 h 223"/>
                <a:gd name="T20" fmla="*/ 28 w 1648"/>
                <a:gd name="T21" fmla="*/ 171 h 223"/>
                <a:gd name="T22" fmla="*/ 40 w 1648"/>
                <a:gd name="T23" fmla="*/ 167 h 223"/>
                <a:gd name="T24" fmla="*/ 59 w 1648"/>
                <a:gd name="T25" fmla="*/ 163 h 223"/>
                <a:gd name="T26" fmla="*/ 84 w 1648"/>
                <a:gd name="T27" fmla="*/ 158 h 223"/>
                <a:gd name="T28" fmla="*/ 118 w 1648"/>
                <a:gd name="T29" fmla="*/ 153 h 223"/>
                <a:gd name="T30" fmla="*/ 156 w 1648"/>
                <a:gd name="T31" fmla="*/ 147 h 223"/>
                <a:gd name="T32" fmla="*/ 202 w 1648"/>
                <a:gd name="T33" fmla="*/ 141 h 223"/>
                <a:gd name="T34" fmla="*/ 252 w 1648"/>
                <a:gd name="T35" fmla="*/ 135 h 223"/>
                <a:gd name="T36" fmla="*/ 305 w 1648"/>
                <a:gd name="T37" fmla="*/ 128 h 223"/>
                <a:gd name="T38" fmla="*/ 364 w 1648"/>
                <a:gd name="T39" fmla="*/ 120 h 223"/>
                <a:gd name="T40" fmla="*/ 427 w 1648"/>
                <a:gd name="T41" fmla="*/ 113 h 223"/>
                <a:gd name="T42" fmla="*/ 492 w 1648"/>
                <a:gd name="T43" fmla="*/ 107 h 223"/>
                <a:gd name="T44" fmla="*/ 561 w 1648"/>
                <a:gd name="T45" fmla="*/ 100 h 223"/>
                <a:gd name="T46" fmla="*/ 629 w 1648"/>
                <a:gd name="T47" fmla="*/ 91 h 223"/>
                <a:gd name="T48" fmla="*/ 701 w 1648"/>
                <a:gd name="T49" fmla="*/ 84 h 223"/>
                <a:gd name="T50" fmla="*/ 773 w 1648"/>
                <a:gd name="T51" fmla="*/ 77 h 223"/>
                <a:gd name="T52" fmla="*/ 847 w 1648"/>
                <a:gd name="T53" fmla="*/ 70 h 223"/>
                <a:gd name="T54" fmla="*/ 919 w 1648"/>
                <a:gd name="T55" fmla="*/ 62 h 223"/>
                <a:gd name="T56" fmla="*/ 991 w 1648"/>
                <a:gd name="T57" fmla="*/ 55 h 223"/>
                <a:gd name="T58" fmla="*/ 1063 w 1648"/>
                <a:gd name="T59" fmla="*/ 49 h 223"/>
                <a:gd name="T60" fmla="*/ 1131 w 1648"/>
                <a:gd name="T61" fmla="*/ 42 h 223"/>
                <a:gd name="T62" fmla="*/ 1197 w 1648"/>
                <a:gd name="T63" fmla="*/ 36 h 223"/>
                <a:gd name="T64" fmla="*/ 1262 w 1648"/>
                <a:gd name="T65" fmla="*/ 31 h 223"/>
                <a:gd name="T66" fmla="*/ 1324 w 1648"/>
                <a:gd name="T67" fmla="*/ 25 h 223"/>
                <a:gd name="T68" fmla="*/ 1384 w 1648"/>
                <a:gd name="T69" fmla="*/ 20 h 223"/>
                <a:gd name="T70" fmla="*/ 1433 w 1648"/>
                <a:gd name="T71" fmla="*/ 15 h 223"/>
                <a:gd name="T72" fmla="*/ 1483 w 1648"/>
                <a:gd name="T73" fmla="*/ 12 h 223"/>
                <a:gd name="T74" fmla="*/ 1527 w 1648"/>
                <a:gd name="T75" fmla="*/ 8 h 223"/>
                <a:gd name="T76" fmla="*/ 1564 w 1648"/>
                <a:gd name="T77" fmla="*/ 5 h 223"/>
                <a:gd name="T78" fmla="*/ 1595 w 1648"/>
                <a:gd name="T79" fmla="*/ 2 h 223"/>
                <a:gd name="T80" fmla="*/ 1620 w 1648"/>
                <a:gd name="T81" fmla="*/ 1 h 223"/>
                <a:gd name="T82" fmla="*/ 1636 w 1648"/>
                <a:gd name="T83" fmla="*/ 0 h 223"/>
                <a:gd name="T84" fmla="*/ 1648 w 1648"/>
                <a:gd name="T85" fmla="*/ 1 h 223"/>
                <a:gd name="T86" fmla="*/ 1645 w 1648"/>
                <a:gd name="T87" fmla="*/ 2 h 223"/>
                <a:gd name="T88" fmla="*/ 1636 w 1648"/>
                <a:gd name="T89" fmla="*/ 8 h 223"/>
                <a:gd name="T90" fmla="*/ 1633 w 1648"/>
                <a:gd name="T91" fmla="*/ 12 h 223"/>
                <a:gd name="T92" fmla="*/ 1630 w 1648"/>
                <a:gd name="T93" fmla="*/ 17 h 223"/>
                <a:gd name="T94" fmla="*/ 1624 w 1648"/>
                <a:gd name="T95" fmla="*/ 23 h 223"/>
                <a:gd name="T96" fmla="*/ 1620 w 1648"/>
                <a:gd name="T97" fmla="*/ 30 h 223"/>
                <a:gd name="T98" fmla="*/ 1614 w 1648"/>
                <a:gd name="T99" fmla="*/ 36 h 223"/>
                <a:gd name="T100" fmla="*/ 1611 w 1648"/>
                <a:gd name="T101" fmla="*/ 44 h 223"/>
                <a:gd name="T102" fmla="*/ 1611 w 1648"/>
                <a:gd name="T103" fmla="*/ 52 h 223"/>
                <a:gd name="T104" fmla="*/ 1611 w 1648"/>
                <a:gd name="T105" fmla="*/ 60 h 223"/>
                <a:gd name="T106" fmla="*/ 1611 w 1648"/>
                <a:gd name="T107" fmla="*/ 68 h 223"/>
                <a:gd name="T108" fmla="*/ 1611 w 1648"/>
                <a:gd name="T109" fmla="*/ 78 h 223"/>
                <a:gd name="T110" fmla="*/ 1614 w 1648"/>
                <a:gd name="T111" fmla="*/ 83 h 223"/>
                <a:gd name="T112" fmla="*/ 1617 w 1648"/>
                <a:gd name="T113" fmla="*/ 88 h 223"/>
                <a:gd name="T114" fmla="*/ 1620 w 1648"/>
                <a:gd name="T115" fmla="*/ 93 h 223"/>
                <a:gd name="T116" fmla="*/ 1624 w 1648"/>
                <a:gd name="T117" fmla="*/ 97 h 223"/>
                <a:gd name="T118" fmla="*/ 1636 w 1648"/>
                <a:gd name="T119" fmla="*/ 125 h 2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48"/>
                <a:gd name="T181" fmla="*/ 0 h 223"/>
                <a:gd name="T182" fmla="*/ 1648 w 1648"/>
                <a:gd name="T183" fmla="*/ 223 h 2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48" h="223">
                  <a:moveTo>
                    <a:pt x="1636" y="125"/>
                  </a:moveTo>
                  <a:lnTo>
                    <a:pt x="56" y="223"/>
                  </a:lnTo>
                  <a:lnTo>
                    <a:pt x="53" y="223"/>
                  </a:lnTo>
                  <a:lnTo>
                    <a:pt x="46" y="222"/>
                  </a:lnTo>
                  <a:lnTo>
                    <a:pt x="40" y="220"/>
                  </a:lnTo>
                  <a:lnTo>
                    <a:pt x="34" y="219"/>
                  </a:lnTo>
                  <a:lnTo>
                    <a:pt x="28" y="217"/>
                  </a:lnTo>
                  <a:lnTo>
                    <a:pt x="18" y="214"/>
                  </a:lnTo>
                  <a:lnTo>
                    <a:pt x="12" y="212"/>
                  </a:lnTo>
                  <a:lnTo>
                    <a:pt x="6" y="208"/>
                  </a:lnTo>
                  <a:lnTo>
                    <a:pt x="3" y="205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0" y="193"/>
                  </a:lnTo>
                  <a:lnTo>
                    <a:pt x="0" y="190"/>
                  </a:lnTo>
                  <a:lnTo>
                    <a:pt x="3" y="188"/>
                  </a:lnTo>
                  <a:lnTo>
                    <a:pt x="6" y="184"/>
                  </a:lnTo>
                  <a:lnTo>
                    <a:pt x="9" y="181"/>
                  </a:lnTo>
                  <a:lnTo>
                    <a:pt x="15" y="178"/>
                  </a:lnTo>
                  <a:lnTo>
                    <a:pt x="22" y="175"/>
                  </a:lnTo>
                  <a:lnTo>
                    <a:pt x="28" y="171"/>
                  </a:lnTo>
                  <a:lnTo>
                    <a:pt x="31" y="169"/>
                  </a:lnTo>
                  <a:lnTo>
                    <a:pt x="40" y="167"/>
                  </a:lnTo>
                  <a:lnTo>
                    <a:pt x="46" y="165"/>
                  </a:lnTo>
                  <a:lnTo>
                    <a:pt x="59" y="163"/>
                  </a:lnTo>
                  <a:lnTo>
                    <a:pt x="68" y="160"/>
                  </a:lnTo>
                  <a:lnTo>
                    <a:pt x="84" y="158"/>
                  </a:lnTo>
                  <a:lnTo>
                    <a:pt x="99" y="155"/>
                  </a:lnTo>
                  <a:lnTo>
                    <a:pt x="118" y="153"/>
                  </a:lnTo>
                  <a:lnTo>
                    <a:pt x="134" y="149"/>
                  </a:lnTo>
                  <a:lnTo>
                    <a:pt x="156" y="147"/>
                  </a:lnTo>
                  <a:lnTo>
                    <a:pt x="177" y="143"/>
                  </a:lnTo>
                  <a:lnTo>
                    <a:pt x="202" y="141"/>
                  </a:lnTo>
                  <a:lnTo>
                    <a:pt x="224" y="137"/>
                  </a:lnTo>
                  <a:lnTo>
                    <a:pt x="252" y="135"/>
                  </a:lnTo>
                  <a:lnTo>
                    <a:pt x="277" y="131"/>
                  </a:lnTo>
                  <a:lnTo>
                    <a:pt x="305" y="128"/>
                  </a:lnTo>
                  <a:lnTo>
                    <a:pt x="333" y="124"/>
                  </a:lnTo>
                  <a:lnTo>
                    <a:pt x="364" y="120"/>
                  </a:lnTo>
                  <a:lnTo>
                    <a:pt x="392" y="117"/>
                  </a:lnTo>
                  <a:lnTo>
                    <a:pt x="427" y="113"/>
                  </a:lnTo>
                  <a:lnTo>
                    <a:pt x="458" y="109"/>
                  </a:lnTo>
                  <a:lnTo>
                    <a:pt x="492" y="107"/>
                  </a:lnTo>
                  <a:lnTo>
                    <a:pt x="526" y="102"/>
                  </a:lnTo>
                  <a:lnTo>
                    <a:pt x="561" y="100"/>
                  </a:lnTo>
                  <a:lnTo>
                    <a:pt x="595" y="95"/>
                  </a:lnTo>
                  <a:lnTo>
                    <a:pt x="629" y="91"/>
                  </a:lnTo>
                  <a:lnTo>
                    <a:pt x="664" y="88"/>
                  </a:lnTo>
                  <a:lnTo>
                    <a:pt x="701" y="84"/>
                  </a:lnTo>
                  <a:lnTo>
                    <a:pt x="735" y="81"/>
                  </a:lnTo>
                  <a:lnTo>
                    <a:pt x="773" y="77"/>
                  </a:lnTo>
                  <a:lnTo>
                    <a:pt x="810" y="73"/>
                  </a:lnTo>
                  <a:lnTo>
                    <a:pt x="847" y="70"/>
                  </a:lnTo>
                  <a:lnTo>
                    <a:pt x="882" y="66"/>
                  </a:lnTo>
                  <a:lnTo>
                    <a:pt x="919" y="62"/>
                  </a:lnTo>
                  <a:lnTo>
                    <a:pt x="953" y="59"/>
                  </a:lnTo>
                  <a:lnTo>
                    <a:pt x="991" y="55"/>
                  </a:lnTo>
                  <a:lnTo>
                    <a:pt x="1025" y="52"/>
                  </a:lnTo>
                  <a:lnTo>
                    <a:pt x="1063" y="49"/>
                  </a:lnTo>
                  <a:lnTo>
                    <a:pt x="1097" y="46"/>
                  </a:lnTo>
                  <a:lnTo>
                    <a:pt x="1131" y="42"/>
                  </a:lnTo>
                  <a:lnTo>
                    <a:pt x="1165" y="39"/>
                  </a:lnTo>
                  <a:lnTo>
                    <a:pt x="1197" y="36"/>
                  </a:lnTo>
                  <a:lnTo>
                    <a:pt x="1231" y="33"/>
                  </a:lnTo>
                  <a:lnTo>
                    <a:pt x="1262" y="31"/>
                  </a:lnTo>
                  <a:lnTo>
                    <a:pt x="1293" y="27"/>
                  </a:lnTo>
                  <a:lnTo>
                    <a:pt x="1324" y="25"/>
                  </a:lnTo>
                  <a:lnTo>
                    <a:pt x="1352" y="23"/>
                  </a:lnTo>
                  <a:lnTo>
                    <a:pt x="1384" y="20"/>
                  </a:lnTo>
                  <a:lnTo>
                    <a:pt x="1408" y="18"/>
                  </a:lnTo>
                  <a:lnTo>
                    <a:pt x="1433" y="15"/>
                  </a:lnTo>
                  <a:lnTo>
                    <a:pt x="1458" y="13"/>
                  </a:lnTo>
                  <a:lnTo>
                    <a:pt x="1483" y="12"/>
                  </a:lnTo>
                  <a:lnTo>
                    <a:pt x="1505" y="9"/>
                  </a:lnTo>
                  <a:lnTo>
                    <a:pt x="1527" y="8"/>
                  </a:lnTo>
                  <a:lnTo>
                    <a:pt x="1546" y="6"/>
                  </a:lnTo>
                  <a:lnTo>
                    <a:pt x="1564" y="5"/>
                  </a:lnTo>
                  <a:lnTo>
                    <a:pt x="1580" y="3"/>
                  </a:lnTo>
                  <a:lnTo>
                    <a:pt x="1595" y="2"/>
                  </a:lnTo>
                  <a:lnTo>
                    <a:pt x="1608" y="1"/>
                  </a:lnTo>
                  <a:lnTo>
                    <a:pt x="1620" y="1"/>
                  </a:lnTo>
                  <a:lnTo>
                    <a:pt x="1630" y="1"/>
                  </a:lnTo>
                  <a:lnTo>
                    <a:pt x="1636" y="0"/>
                  </a:lnTo>
                  <a:lnTo>
                    <a:pt x="1642" y="0"/>
                  </a:lnTo>
                  <a:lnTo>
                    <a:pt x="1648" y="1"/>
                  </a:lnTo>
                  <a:lnTo>
                    <a:pt x="1645" y="1"/>
                  </a:lnTo>
                  <a:lnTo>
                    <a:pt x="1645" y="2"/>
                  </a:lnTo>
                  <a:lnTo>
                    <a:pt x="1642" y="5"/>
                  </a:lnTo>
                  <a:lnTo>
                    <a:pt x="1636" y="8"/>
                  </a:lnTo>
                  <a:lnTo>
                    <a:pt x="1633" y="9"/>
                  </a:lnTo>
                  <a:lnTo>
                    <a:pt x="1633" y="12"/>
                  </a:lnTo>
                  <a:lnTo>
                    <a:pt x="1630" y="14"/>
                  </a:lnTo>
                  <a:lnTo>
                    <a:pt x="1630" y="17"/>
                  </a:lnTo>
                  <a:lnTo>
                    <a:pt x="1624" y="20"/>
                  </a:lnTo>
                  <a:lnTo>
                    <a:pt x="1624" y="23"/>
                  </a:lnTo>
                  <a:lnTo>
                    <a:pt x="1620" y="26"/>
                  </a:lnTo>
                  <a:lnTo>
                    <a:pt x="1620" y="30"/>
                  </a:lnTo>
                  <a:lnTo>
                    <a:pt x="1614" y="32"/>
                  </a:lnTo>
                  <a:lnTo>
                    <a:pt x="1614" y="36"/>
                  </a:lnTo>
                  <a:lnTo>
                    <a:pt x="1611" y="39"/>
                  </a:lnTo>
                  <a:lnTo>
                    <a:pt x="1611" y="44"/>
                  </a:lnTo>
                  <a:lnTo>
                    <a:pt x="1611" y="48"/>
                  </a:lnTo>
                  <a:lnTo>
                    <a:pt x="1611" y="52"/>
                  </a:lnTo>
                  <a:lnTo>
                    <a:pt x="1611" y="56"/>
                  </a:lnTo>
                  <a:lnTo>
                    <a:pt x="1611" y="60"/>
                  </a:lnTo>
                  <a:lnTo>
                    <a:pt x="1611" y="65"/>
                  </a:lnTo>
                  <a:lnTo>
                    <a:pt x="1611" y="68"/>
                  </a:lnTo>
                  <a:lnTo>
                    <a:pt x="1611" y="73"/>
                  </a:lnTo>
                  <a:lnTo>
                    <a:pt x="1611" y="78"/>
                  </a:lnTo>
                  <a:lnTo>
                    <a:pt x="1611" y="81"/>
                  </a:lnTo>
                  <a:lnTo>
                    <a:pt x="1614" y="83"/>
                  </a:lnTo>
                  <a:lnTo>
                    <a:pt x="1614" y="85"/>
                  </a:lnTo>
                  <a:lnTo>
                    <a:pt x="1617" y="88"/>
                  </a:lnTo>
                  <a:lnTo>
                    <a:pt x="1617" y="90"/>
                  </a:lnTo>
                  <a:lnTo>
                    <a:pt x="1620" y="93"/>
                  </a:lnTo>
                  <a:lnTo>
                    <a:pt x="1620" y="95"/>
                  </a:lnTo>
                  <a:lnTo>
                    <a:pt x="1624" y="97"/>
                  </a:lnTo>
                  <a:lnTo>
                    <a:pt x="1636" y="125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Freeform 23"/>
            <p:cNvSpPr>
              <a:spLocks/>
            </p:cNvSpPr>
            <p:nvPr/>
          </p:nvSpPr>
          <p:spPr bwMode="auto">
            <a:xfrm>
              <a:off x="2603" y="2607"/>
              <a:ext cx="271" cy="65"/>
            </a:xfrm>
            <a:custGeom>
              <a:avLst/>
              <a:gdLst>
                <a:gd name="T0" fmla="*/ 56 w 271"/>
                <a:gd name="T1" fmla="*/ 65 h 65"/>
                <a:gd name="T2" fmla="*/ 37 w 271"/>
                <a:gd name="T3" fmla="*/ 65 h 65"/>
                <a:gd name="T4" fmla="*/ 16 w 271"/>
                <a:gd name="T5" fmla="*/ 63 h 65"/>
                <a:gd name="T6" fmla="*/ 3 w 271"/>
                <a:gd name="T7" fmla="*/ 59 h 65"/>
                <a:gd name="T8" fmla="*/ 0 w 271"/>
                <a:gd name="T9" fmla="*/ 54 h 65"/>
                <a:gd name="T10" fmla="*/ 3 w 271"/>
                <a:gd name="T11" fmla="*/ 49 h 65"/>
                <a:gd name="T12" fmla="*/ 6 w 271"/>
                <a:gd name="T13" fmla="*/ 44 h 65"/>
                <a:gd name="T14" fmla="*/ 16 w 271"/>
                <a:gd name="T15" fmla="*/ 39 h 65"/>
                <a:gd name="T16" fmla="*/ 25 w 271"/>
                <a:gd name="T17" fmla="*/ 33 h 65"/>
                <a:gd name="T18" fmla="*/ 34 w 271"/>
                <a:gd name="T19" fmla="*/ 27 h 65"/>
                <a:gd name="T20" fmla="*/ 50 w 271"/>
                <a:gd name="T21" fmla="*/ 21 h 65"/>
                <a:gd name="T22" fmla="*/ 62 w 271"/>
                <a:gd name="T23" fmla="*/ 15 h 65"/>
                <a:gd name="T24" fmla="*/ 81 w 271"/>
                <a:gd name="T25" fmla="*/ 10 h 65"/>
                <a:gd name="T26" fmla="*/ 100 w 271"/>
                <a:gd name="T27" fmla="*/ 6 h 65"/>
                <a:gd name="T28" fmla="*/ 118 w 271"/>
                <a:gd name="T29" fmla="*/ 2 h 65"/>
                <a:gd name="T30" fmla="*/ 140 w 271"/>
                <a:gd name="T31" fmla="*/ 1 h 65"/>
                <a:gd name="T32" fmla="*/ 162 w 271"/>
                <a:gd name="T33" fmla="*/ 0 h 65"/>
                <a:gd name="T34" fmla="*/ 184 w 271"/>
                <a:gd name="T35" fmla="*/ 1 h 65"/>
                <a:gd name="T36" fmla="*/ 206 w 271"/>
                <a:gd name="T37" fmla="*/ 4 h 65"/>
                <a:gd name="T38" fmla="*/ 227 w 271"/>
                <a:gd name="T39" fmla="*/ 12 h 65"/>
                <a:gd name="T40" fmla="*/ 246 w 271"/>
                <a:gd name="T41" fmla="*/ 18 h 65"/>
                <a:gd name="T42" fmla="*/ 259 w 271"/>
                <a:gd name="T43" fmla="*/ 22 h 65"/>
                <a:gd name="T44" fmla="*/ 265 w 271"/>
                <a:gd name="T45" fmla="*/ 26 h 65"/>
                <a:gd name="T46" fmla="*/ 268 w 271"/>
                <a:gd name="T47" fmla="*/ 33 h 65"/>
                <a:gd name="T48" fmla="*/ 268 w 271"/>
                <a:gd name="T49" fmla="*/ 42 h 65"/>
                <a:gd name="T50" fmla="*/ 262 w 271"/>
                <a:gd name="T51" fmla="*/ 45 h 65"/>
                <a:gd name="T52" fmla="*/ 249 w 271"/>
                <a:gd name="T53" fmla="*/ 45 h 65"/>
                <a:gd name="T54" fmla="*/ 240 w 271"/>
                <a:gd name="T55" fmla="*/ 44 h 65"/>
                <a:gd name="T56" fmla="*/ 227 w 271"/>
                <a:gd name="T57" fmla="*/ 38 h 65"/>
                <a:gd name="T58" fmla="*/ 215 w 271"/>
                <a:gd name="T59" fmla="*/ 33 h 65"/>
                <a:gd name="T60" fmla="*/ 196 w 271"/>
                <a:gd name="T61" fmla="*/ 28 h 65"/>
                <a:gd name="T62" fmla="*/ 178 w 271"/>
                <a:gd name="T63" fmla="*/ 26 h 65"/>
                <a:gd name="T64" fmla="*/ 156 w 271"/>
                <a:gd name="T65" fmla="*/ 25 h 65"/>
                <a:gd name="T66" fmla="*/ 131 w 271"/>
                <a:gd name="T67" fmla="*/ 27 h 65"/>
                <a:gd name="T68" fmla="*/ 112 w 271"/>
                <a:gd name="T69" fmla="*/ 32 h 65"/>
                <a:gd name="T70" fmla="*/ 100 w 271"/>
                <a:gd name="T71" fmla="*/ 35 h 65"/>
                <a:gd name="T72" fmla="*/ 87 w 271"/>
                <a:gd name="T73" fmla="*/ 39 h 65"/>
                <a:gd name="T74" fmla="*/ 72 w 271"/>
                <a:gd name="T75" fmla="*/ 45 h 65"/>
                <a:gd name="T76" fmla="*/ 62 w 271"/>
                <a:gd name="T77" fmla="*/ 51 h 65"/>
                <a:gd name="T78" fmla="*/ 56 w 271"/>
                <a:gd name="T79" fmla="*/ 57 h 65"/>
                <a:gd name="T80" fmla="*/ 56 w 271"/>
                <a:gd name="T81" fmla="*/ 65 h 65"/>
                <a:gd name="T82" fmla="*/ 59 w 271"/>
                <a:gd name="T83" fmla="*/ 65 h 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65"/>
                <a:gd name="T128" fmla="*/ 271 w 271"/>
                <a:gd name="T129" fmla="*/ 65 h 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65">
                  <a:moveTo>
                    <a:pt x="59" y="65"/>
                  </a:moveTo>
                  <a:lnTo>
                    <a:pt x="56" y="65"/>
                  </a:lnTo>
                  <a:lnTo>
                    <a:pt x="47" y="65"/>
                  </a:lnTo>
                  <a:lnTo>
                    <a:pt x="37" y="65"/>
                  </a:lnTo>
                  <a:lnTo>
                    <a:pt x="25" y="65"/>
                  </a:lnTo>
                  <a:lnTo>
                    <a:pt x="16" y="63"/>
                  </a:lnTo>
                  <a:lnTo>
                    <a:pt x="6" y="61"/>
                  </a:lnTo>
                  <a:lnTo>
                    <a:pt x="3" y="59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9" y="42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5" y="33"/>
                  </a:lnTo>
                  <a:lnTo>
                    <a:pt x="31" y="31"/>
                  </a:lnTo>
                  <a:lnTo>
                    <a:pt x="34" y="27"/>
                  </a:lnTo>
                  <a:lnTo>
                    <a:pt x="40" y="25"/>
                  </a:lnTo>
                  <a:lnTo>
                    <a:pt x="50" y="21"/>
                  </a:lnTo>
                  <a:lnTo>
                    <a:pt x="56" y="19"/>
                  </a:lnTo>
                  <a:lnTo>
                    <a:pt x="62" y="15"/>
                  </a:lnTo>
                  <a:lnTo>
                    <a:pt x="72" y="13"/>
                  </a:lnTo>
                  <a:lnTo>
                    <a:pt x="81" y="10"/>
                  </a:lnTo>
                  <a:lnTo>
                    <a:pt x="90" y="8"/>
                  </a:lnTo>
                  <a:lnTo>
                    <a:pt x="100" y="6"/>
                  </a:lnTo>
                  <a:lnTo>
                    <a:pt x="109" y="4"/>
                  </a:lnTo>
                  <a:lnTo>
                    <a:pt x="118" y="2"/>
                  </a:lnTo>
                  <a:lnTo>
                    <a:pt x="128" y="2"/>
                  </a:lnTo>
                  <a:lnTo>
                    <a:pt x="140" y="1"/>
                  </a:lnTo>
                  <a:lnTo>
                    <a:pt x="150" y="1"/>
                  </a:lnTo>
                  <a:lnTo>
                    <a:pt x="162" y="0"/>
                  </a:lnTo>
                  <a:lnTo>
                    <a:pt x="171" y="1"/>
                  </a:lnTo>
                  <a:lnTo>
                    <a:pt x="184" y="1"/>
                  </a:lnTo>
                  <a:lnTo>
                    <a:pt x="193" y="3"/>
                  </a:lnTo>
                  <a:lnTo>
                    <a:pt x="206" y="4"/>
                  </a:lnTo>
                  <a:lnTo>
                    <a:pt x="218" y="8"/>
                  </a:lnTo>
                  <a:lnTo>
                    <a:pt x="227" y="12"/>
                  </a:lnTo>
                  <a:lnTo>
                    <a:pt x="243" y="15"/>
                  </a:lnTo>
                  <a:lnTo>
                    <a:pt x="246" y="18"/>
                  </a:lnTo>
                  <a:lnTo>
                    <a:pt x="252" y="20"/>
                  </a:lnTo>
                  <a:lnTo>
                    <a:pt x="259" y="22"/>
                  </a:lnTo>
                  <a:lnTo>
                    <a:pt x="265" y="26"/>
                  </a:lnTo>
                  <a:lnTo>
                    <a:pt x="268" y="30"/>
                  </a:lnTo>
                  <a:lnTo>
                    <a:pt x="268" y="33"/>
                  </a:lnTo>
                  <a:lnTo>
                    <a:pt x="271" y="38"/>
                  </a:lnTo>
                  <a:lnTo>
                    <a:pt x="268" y="42"/>
                  </a:lnTo>
                  <a:lnTo>
                    <a:pt x="265" y="45"/>
                  </a:lnTo>
                  <a:lnTo>
                    <a:pt x="262" y="45"/>
                  </a:lnTo>
                  <a:lnTo>
                    <a:pt x="256" y="47"/>
                  </a:lnTo>
                  <a:lnTo>
                    <a:pt x="249" y="45"/>
                  </a:lnTo>
                  <a:lnTo>
                    <a:pt x="243" y="45"/>
                  </a:lnTo>
                  <a:lnTo>
                    <a:pt x="240" y="44"/>
                  </a:lnTo>
                  <a:lnTo>
                    <a:pt x="234" y="41"/>
                  </a:lnTo>
                  <a:lnTo>
                    <a:pt x="227" y="38"/>
                  </a:lnTo>
                  <a:lnTo>
                    <a:pt x="221" y="36"/>
                  </a:lnTo>
                  <a:lnTo>
                    <a:pt x="215" y="33"/>
                  </a:lnTo>
                  <a:lnTo>
                    <a:pt x="206" y="32"/>
                  </a:lnTo>
                  <a:lnTo>
                    <a:pt x="196" y="28"/>
                  </a:lnTo>
                  <a:lnTo>
                    <a:pt x="190" y="27"/>
                  </a:lnTo>
                  <a:lnTo>
                    <a:pt x="178" y="26"/>
                  </a:lnTo>
                  <a:lnTo>
                    <a:pt x="168" y="25"/>
                  </a:lnTo>
                  <a:lnTo>
                    <a:pt x="156" y="25"/>
                  </a:lnTo>
                  <a:lnTo>
                    <a:pt x="143" y="26"/>
                  </a:lnTo>
                  <a:lnTo>
                    <a:pt x="131" y="27"/>
                  </a:lnTo>
                  <a:lnTo>
                    <a:pt x="121" y="30"/>
                  </a:lnTo>
                  <a:lnTo>
                    <a:pt x="112" y="32"/>
                  </a:lnTo>
                  <a:lnTo>
                    <a:pt x="106" y="33"/>
                  </a:lnTo>
                  <a:lnTo>
                    <a:pt x="100" y="35"/>
                  </a:lnTo>
                  <a:lnTo>
                    <a:pt x="97" y="37"/>
                  </a:lnTo>
                  <a:lnTo>
                    <a:pt x="87" y="39"/>
                  </a:lnTo>
                  <a:lnTo>
                    <a:pt x="81" y="43"/>
                  </a:lnTo>
                  <a:lnTo>
                    <a:pt x="72" y="45"/>
                  </a:lnTo>
                  <a:lnTo>
                    <a:pt x="69" y="48"/>
                  </a:lnTo>
                  <a:lnTo>
                    <a:pt x="62" y="51"/>
                  </a:lnTo>
                  <a:lnTo>
                    <a:pt x="62" y="54"/>
                  </a:lnTo>
                  <a:lnTo>
                    <a:pt x="56" y="57"/>
                  </a:lnTo>
                  <a:lnTo>
                    <a:pt x="56" y="62"/>
                  </a:lnTo>
                  <a:lnTo>
                    <a:pt x="56" y="65"/>
                  </a:lnTo>
                  <a:lnTo>
                    <a:pt x="59" y="65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Freeform 24"/>
            <p:cNvSpPr>
              <a:spLocks/>
            </p:cNvSpPr>
            <p:nvPr/>
          </p:nvSpPr>
          <p:spPr bwMode="auto">
            <a:xfrm>
              <a:off x="2397" y="2114"/>
              <a:ext cx="275" cy="65"/>
            </a:xfrm>
            <a:custGeom>
              <a:avLst/>
              <a:gdLst>
                <a:gd name="T0" fmla="*/ 56 w 275"/>
                <a:gd name="T1" fmla="*/ 65 h 65"/>
                <a:gd name="T2" fmla="*/ 38 w 275"/>
                <a:gd name="T3" fmla="*/ 65 h 65"/>
                <a:gd name="T4" fmla="*/ 16 w 275"/>
                <a:gd name="T5" fmla="*/ 64 h 65"/>
                <a:gd name="T6" fmla="*/ 3 w 275"/>
                <a:gd name="T7" fmla="*/ 59 h 65"/>
                <a:gd name="T8" fmla="*/ 0 w 275"/>
                <a:gd name="T9" fmla="*/ 55 h 65"/>
                <a:gd name="T10" fmla="*/ 3 w 275"/>
                <a:gd name="T11" fmla="*/ 50 h 65"/>
                <a:gd name="T12" fmla="*/ 6 w 275"/>
                <a:gd name="T13" fmla="*/ 45 h 65"/>
                <a:gd name="T14" fmla="*/ 16 w 275"/>
                <a:gd name="T15" fmla="*/ 39 h 65"/>
                <a:gd name="T16" fmla="*/ 25 w 275"/>
                <a:gd name="T17" fmla="*/ 34 h 65"/>
                <a:gd name="T18" fmla="*/ 35 w 275"/>
                <a:gd name="T19" fmla="*/ 28 h 65"/>
                <a:gd name="T20" fmla="*/ 50 w 275"/>
                <a:gd name="T21" fmla="*/ 22 h 65"/>
                <a:gd name="T22" fmla="*/ 66 w 275"/>
                <a:gd name="T23" fmla="*/ 16 h 65"/>
                <a:gd name="T24" fmla="*/ 81 w 275"/>
                <a:gd name="T25" fmla="*/ 11 h 65"/>
                <a:gd name="T26" fmla="*/ 100 w 275"/>
                <a:gd name="T27" fmla="*/ 6 h 65"/>
                <a:gd name="T28" fmla="*/ 119 w 275"/>
                <a:gd name="T29" fmla="*/ 3 h 65"/>
                <a:gd name="T30" fmla="*/ 140 w 275"/>
                <a:gd name="T31" fmla="*/ 2 h 65"/>
                <a:gd name="T32" fmla="*/ 162 w 275"/>
                <a:gd name="T33" fmla="*/ 0 h 65"/>
                <a:gd name="T34" fmla="*/ 184 w 275"/>
                <a:gd name="T35" fmla="*/ 2 h 65"/>
                <a:gd name="T36" fmla="*/ 206 w 275"/>
                <a:gd name="T37" fmla="*/ 5 h 65"/>
                <a:gd name="T38" fmla="*/ 231 w 275"/>
                <a:gd name="T39" fmla="*/ 11 h 65"/>
                <a:gd name="T40" fmla="*/ 250 w 275"/>
                <a:gd name="T41" fmla="*/ 18 h 65"/>
                <a:gd name="T42" fmla="*/ 262 w 275"/>
                <a:gd name="T43" fmla="*/ 23 h 65"/>
                <a:gd name="T44" fmla="*/ 268 w 275"/>
                <a:gd name="T45" fmla="*/ 27 h 65"/>
                <a:gd name="T46" fmla="*/ 271 w 275"/>
                <a:gd name="T47" fmla="*/ 34 h 65"/>
                <a:gd name="T48" fmla="*/ 271 w 275"/>
                <a:gd name="T49" fmla="*/ 43 h 65"/>
                <a:gd name="T50" fmla="*/ 262 w 275"/>
                <a:gd name="T51" fmla="*/ 46 h 65"/>
                <a:gd name="T52" fmla="*/ 250 w 275"/>
                <a:gd name="T53" fmla="*/ 46 h 65"/>
                <a:gd name="T54" fmla="*/ 240 w 275"/>
                <a:gd name="T55" fmla="*/ 45 h 65"/>
                <a:gd name="T56" fmla="*/ 228 w 275"/>
                <a:gd name="T57" fmla="*/ 39 h 65"/>
                <a:gd name="T58" fmla="*/ 215 w 275"/>
                <a:gd name="T59" fmla="*/ 34 h 65"/>
                <a:gd name="T60" fmla="*/ 200 w 275"/>
                <a:gd name="T61" fmla="*/ 29 h 65"/>
                <a:gd name="T62" fmla="*/ 178 w 275"/>
                <a:gd name="T63" fmla="*/ 27 h 65"/>
                <a:gd name="T64" fmla="*/ 156 w 275"/>
                <a:gd name="T65" fmla="*/ 26 h 65"/>
                <a:gd name="T66" fmla="*/ 131 w 275"/>
                <a:gd name="T67" fmla="*/ 28 h 65"/>
                <a:gd name="T68" fmla="*/ 112 w 275"/>
                <a:gd name="T69" fmla="*/ 33 h 65"/>
                <a:gd name="T70" fmla="*/ 103 w 275"/>
                <a:gd name="T71" fmla="*/ 35 h 65"/>
                <a:gd name="T72" fmla="*/ 88 w 275"/>
                <a:gd name="T73" fmla="*/ 40 h 65"/>
                <a:gd name="T74" fmla="*/ 75 w 275"/>
                <a:gd name="T75" fmla="*/ 46 h 65"/>
                <a:gd name="T76" fmla="*/ 66 w 275"/>
                <a:gd name="T77" fmla="*/ 51 h 65"/>
                <a:gd name="T78" fmla="*/ 59 w 275"/>
                <a:gd name="T79" fmla="*/ 58 h 65"/>
                <a:gd name="T80" fmla="*/ 56 w 275"/>
                <a:gd name="T81" fmla="*/ 64 h 65"/>
                <a:gd name="T82" fmla="*/ 59 w 275"/>
                <a:gd name="T83" fmla="*/ 65 h 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5"/>
                <a:gd name="T127" fmla="*/ 0 h 65"/>
                <a:gd name="T128" fmla="*/ 275 w 275"/>
                <a:gd name="T129" fmla="*/ 65 h 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5" h="65">
                  <a:moveTo>
                    <a:pt x="59" y="65"/>
                  </a:moveTo>
                  <a:lnTo>
                    <a:pt x="56" y="65"/>
                  </a:lnTo>
                  <a:lnTo>
                    <a:pt x="47" y="65"/>
                  </a:lnTo>
                  <a:lnTo>
                    <a:pt x="38" y="65"/>
                  </a:lnTo>
                  <a:lnTo>
                    <a:pt x="25" y="65"/>
                  </a:lnTo>
                  <a:lnTo>
                    <a:pt x="16" y="64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3" y="51"/>
                  </a:lnTo>
                  <a:lnTo>
                    <a:pt x="3" y="50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13" y="43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5" y="34"/>
                  </a:lnTo>
                  <a:lnTo>
                    <a:pt x="31" y="30"/>
                  </a:lnTo>
                  <a:lnTo>
                    <a:pt x="35" y="28"/>
                  </a:lnTo>
                  <a:lnTo>
                    <a:pt x="44" y="24"/>
                  </a:lnTo>
                  <a:lnTo>
                    <a:pt x="50" y="22"/>
                  </a:lnTo>
                  <a:lnTo>
                    <a:pt x="56" y="18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81" y="11"/>
                  </a:lnTo>
                  <a:lnTo>
                    <a:pt x="91" y="9"/>
                  </a:lnTo>
                  <a:lnTo>
                    <a:pt x="100" y="6"/>
                  </a:lnTo>
                  <a:lnTo>
                    <a:pt x="109" y="5"/>
                  </a:lnTo>
                  <a:lnTo>
                    <a:pt x="119" y="3"/>
                  </a:lnTo>
                  <a:lnTo>
                    <a:pt x="131" y="3"/>
                  </a:lnTo>
                  <a:lnTo>
                    <a:pt x="140" y="2"/>
                  </a:lnTo>
                  <a:lnTo>
                    <a:pt x="150" y="2"/>
                  </a:lnTo>
                  <a:lnTo>
                    <a:pt x="162" y="0"/>
                  </a:lnTo>
                  <a:lnTo>
                    <a:pt x="175" y="2"/>
                  </a:lnTo>
                  <a:lnTo>
                    <a:pt x="184" y="2"/>
                  </a:lnTo>
                  <a:lnTo>
                    <a:pt x="197" y="4"/>
                  </a:lnTo>
                  <a:lnTo>
                    <a:pt x="206" y="5"/>
                  </a:lnTo>
                  <a:lnTo>
                    <a:pt x="222" y="9"/>
                  </a:lnTo>
                  <a:lnTo>
                    <a:pt x="231" y="11"/>
                  </a:lnTo>
                  <a:lnTo>
                    <a:pt x="243" y="16"/>
                  </a:lnTo>
                  <a:lnTo>
                    <a:pt x="250" y="18"/>
                  </a:lnTo>
                  <a:lnTo>
                    <a:pt x="256" y="21"/>
                  </a:lnTo>
                  <a:lnTo>
                    <a:pt x="262" y="23"/>
                  </a:lnTo>
                  <a:lnTo>
                    <a:pt x="268" y="27"/>
                  </a:lnTo>
                  <a:lnTo>
                    <a:pt x="271" y="30"/>
                  </a:lnTo>
                  <a:lnTo>
                    <a:pt x="271" y="34"/>
                  </a:lnTo>
                  <a:lnTo>
                    <a:pt x="275" y="39"/>
                  </a:lnTo>
                  <a:lnTo>
                    <a:pt x="271" y="43"/>
                  </a:lnTo>
                  <a:lnTo>
                    <a:pt x="265" y="46"/>
                  </a:lnTo>
                  <a:lnTo>
                    <a:pt x="262" y="46"/>
                  </a:lnTo>
                  <a:lnTo>
                    <a:pt x="256" y="47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0" y="45"/>
                  </a:lnTo>
                  <a:lnTo>
                    <a:pt x="234" y="41"/>
                  </a:lnTo>
                  <a:lnTo>
                    <a:pt x="228" y="39"/>
                  </a:lnTo>
                  <a:lnTo>
                    <a:pt x="222" y="37"/>
                  </a:lnTo>
                  <a:lnTo>
                    <a:pt x="215" y="34"/>
                  </a:lnTo>
                  <a:lnTo>
                    <a:pt x="206" y="32"/>
                  </a:lnTo>
                  <a:lnTo>
                    <a:pt x="200" y="29"/>
                  </a:lnTo>
                  <a:lnTo>
                    <a:pt x="190" y="28"/>
                  </a:lnTo>
                  <a:lnTo>
                    <a:pt x="178" y="27"/>
                  </a:lnTo>
                  <a:lnTo>
                    <a:pt x="169" y="26"/>
                  </a:lnTo>
                  <a:lnTo>
                    <a:pt x="156" y="26"/>
                  </a:lnTo>
                  <a:lnTo>
                    <a:pt x="144" y="27"/>
                  </a:lnTo>
                  <a:lnTo>
                    <a:pt x="131" y="28"/>
                  </a:lnTo>
                  <a:lnTo>
                    <a:pt x="122" y="30"/>
                  </a:lnTo>
                  <a:lnTo>
                    <a:pt x="112" y="33"/>
                  </a:lnTo>
                  <a:lnTo>
                    <a:pt x="109" y="34"/>
                  </a:lnTo>
                  <a:lnTo>
                    <a:pt x="103" y="35"/>
                  </a:lnTo>
                  <a:lnTo>
                    <a:pt x="97" y="37"/>
                  </a:lnTo>
                  <a:lnTo>
                    <a:pt x="88" y="40"/>
                  </a:lnTo>
                  <a:lnTo>
                    <a:pt x="81" y="43"/>
                  </a:lnTo>
                  <a:lnTo>
                    <a:pt x="75" y="46"/>
                  </a:lnTo>
                  <a:lnTo>
                    <a:pt x="69" y="49"/>
                  </a:lnTo>
                  <a:lnTo>
                    <a:pt x="66" y="51"/>
                  </a:lnTo>
                  <a:lnTo>
                    <a:pt x="63" y="55"/>
                  </a:lnTo>
                  <a:lnTo>
                    <a:pt x="59" y="58"/>
                  </a:lnTo>
                  <a:lnTo>
                    <a:pt x="56" y="62"/>
                  </a:lnTo>
                  <a:lnTo>
                    <a:pt x="56" y="64"/>
                  </a:lnTo>
                  <a:lnTo>
                    <a:pt x="59" y="65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7" name="Freeform 25"/>
            <p:cNvSpPr>
              <a:spLocks/>
            </p:cNvSpPr>
            <p:nvPr/>
          </p:nvSpPr>
          <p:spPr bwMode="auto">
            <a:xfrm>
              <a:off x="2447" y="2218"/>
              <a:ext cx="271" cy="65"/>
            </a:xfrm>
            <a:custGeom>
              <a:avLst/>
              <a:gdLst>
                <a:gd name="T0" fmla="*/ 50 w 271"/>
                <a:gd name="T1" fmla="*/ 65 h 65"/>
                <a:gd name="T2" fmla="*/ 34 w 271"/>
                <a:gd name="T3" fmla="*/ 65 h 65"/>
                <a:gd name="T4" fmla="*/ 13 w 271"/>
                <a:gd name="T5" fmla="*/ 63 h 65"/>
                <a:gd name="T6" fmla="*/ 0 w 271"/>
                <a:gd name="T7" fmla="*/ 58 h 65"/>
                <a:gd name="T8" fmla="*/ 0 w 271"/>
                <a:gd name="T9" fmla="*/ 54 h 65"/>
                <a:gd name="T10" fmla="*/ 0 w 271"/>
                <a:gd name="T11" fmla="*/ 50 h 65"/>
                <a:gd name="T12" fmla="*/ 6 w 271"/>
                <a:gd name="T13" fmla="*/ 45 h 65"/>
                <a:gd name="T14" fmla="*/ 13 w 271"/>
                <a:gd name="T15" fmla="*/ 40 h 65"/>
                <a:gd name="T16" fmla="*/ 22 w 271"/>
                <a:gd name="T17" fmla="*/ 34 h 65"/>
                <a:gd name="T18" fmla="*/ 34 w 271"/>
                <a:gd name="T19" fmla="*/ 28 h 65"/>
                <a:gd name="T20" fmla="*/ 47 w 271"/>
                <a:gd name="T21" fmla="*/ 22 h 65"/>
                <a:gd name="T22" fmla="*/ 62 w 271"/>
                <a:gd name="T23" fmla="*/ 16 h 65"/>
                <a:gd name="T24" fmla="*/ 78 w 271"/>
                <a:gd name="T25" fmla="*/ 11 h 65"/>
                <a:gd name="T26" fmla="*/ 97 w 271"/>
                <a:gd name="T27" fmla="*/ 6 h 65"/>
                <a:gd name="T28" fmla="*/ 119 w 271"/>
                <a:gd name="T29" fmla="*/ 2 h 65"/>
                <a:gd name="T30" fmla="*/ 137 w 271"/>
                <a:gd name="T31" fmla="*/ 1 h 65"/>
                <a:gd name="T32" fmla="*/ 159 w 271"/>
                <a:gd name="T33" fmla="*/ 0 h 65"/>
                <a:gd name="T34" fmla="*/ 181 w 271"/>
                <a:gd name="T35" fmla="*/ 1 h 65"/>
                <a:gd name="T36" fmla="*/ 206 w 271"/>
                <a:gd name="T37" fmla="*/ 5 h 65"/>
                <a:gd name="T38" fmla="*/ 228 w 271"/>
                <a:gd name="T39" fmla="*/ 12 h 65"/>
                <a:gd name="T40" fmla="*/ 246 w 271"/>
                <a:gd name="T41" fmla="*/ 18 h 65"/>
                <a:gd name="T42" fmla="*/ 259 w 271"/>
                <a:gd name="T43" fmla="*/ 23 h 65"/>
                <a:gd name="T44" fmla="*/ 265 w 271"/>
                <a:gd name="T45" fmla="*/ 28 h 65"/>
                <a:gd name="T46" fmla="*/ 268 w 271"/>
                <a:gd name="T47" fmla="*/ 34 h 65"/>
                <a:gd name="T48" fmla="*/ 268 w 271"/>
                <a:gd name="T49" fmla="*/ 42 h 65"/>
                <a:gd name="T50" fmla="*/ 259 w 271"/>
                <a:gd name="T51" fmla="*/ 46 h 65"/>
                <a:gd name="T52" fmla="*/ 249 w 271"/>
                <a:gd name="T53" fmla="*/ 46 h 65"/>
                <a:gd name="T54" fmla="*/ 237 w 271"/>
                <a:gd name="T55" fmla="*/ 44 h 65"/>
                <a:gd name="T56" fmla="*/ 225 w 271"/>
                <a:gd name="T57" fmla="*/ 37 h 65"/>
                <a:gd name="T58" fmla="*/ 212 w 271"/>
                <a:gd name="T59" fmla="*/ 33 h 65"/>
                <a:gd name="T60" fmla="*/ 196 w 271"/>
                <a:gd name="T61" fmla="*/ 29 h 65"/>
                <a:gd name="T62" fmla="*/ 175 w 271"/>
                <a:gd name="T63" fmla="*/ 25 h 65"/>
                <a:gd name="T64" fmla="*/ 153 w 271"/>
                <a:gd name="T65" fmla="*/ 25 h 65"/>
                <a:gd name="T66" fmla="*/ 128 w 271"/>
                <a:gd name="T67" fmla="*/ 28 h 65"/>
                <a:gd name="T68" fmla="*/ 109 w 271"/>
                <a:gd name="T69" fmla="*/ 33 h 65"/>
                <a:gd name="T70" fmla="*/ 100 w 271"/>
                <a:gd name="T71" fmla="*/ 35 h 65"/>
                <a:gd name="T72" fmla="*/ 84 w 271"/>
                <a:gd name="T73" fmla="*/ 40 h 65"/>
                <a:gd name="T74" fmla="*/ 72 w 271"/>
                <a:gd name="T75" fmla="*/ 46 h 65"/>
                <a:gd name="T76" fmla="*/ 62 w 271"/>
                <a:gd name="T77" fmla="*/ 51 h 65"/>
                <a:gd name="T78" fmla="*/ 56 w 271"/>
                <a:gd name="T79" fmla="*/ 58 h 65"/>
                <a:gd name="T80" fmla="*/ 53 w 271"/>
                <a:gd name="T81" fmla="*/ 64 h 65"/>
                <a:gd name="T82" fmla="*/ 56 w 271"/>
                <a:gd name="T83" fmla="*/ 65 h 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65"/>
                <a:gd name="T128" fmla="*/ 271 w 271"/>
                <a:gd name="T129" fmla="*/ 65 h 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65">
                  <a:moveTo>
                    <a:pt x="56" y="65"/>
                  </a:moveTo>
                  <a:lnTo>
                    <a:pt x="50" y="65"/>
                  </a:lnTo>
                  <a:lnTo>
                    <a:pt x="44" y="65"/>
                  </a:lnTo>
                  <a:lnTo>
                    <a:pt x="34" y="65"/>
                  </a:lnTo>
                  <a:lnTo>
                    <a:pt x="25" y="65"/>
                  </a:lnTo>
                  <a:lnTo>
                    <a:pt x="13" y="63"/>
                  </a:lnTo>
                  <a:lnTo>
                    <a:pt x="3" y="60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3" y="47"/>
                  </a:lnTo>
                  <a:lnTo>
                    <a:pt x="6" y="45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8" y="30"/>
                  </a:lnTo>
                  <a:lnTo>
                    <a:pt x="34" y="28"/>
                  </a:lnTo>
                  <a:lnTo>
                    <a:pt x="41" y="24"/>
                  </a:lnTo>
                  <a:lnTo>
                    <a:pt x="47" y="22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72" y="13"/>
                  </a:lnTo>
                  <a:lnTo>
                    <a:pt x="78" y="11"/>
                  </a:lnTo>
                  <a:lnTo>
                    <a:pt x="90" y="9"/>
                  </a:lnTo>
                  <a:lnTo>
                    <a:pt x="97" y="6"/>
                  </a:lnTo>
                  <a:lnTo>
                    <a:pt x="106" y="5"/>
                  </a:lnTo>
                  <a:lnTo>
                    <a:pt x="119" y="2"/>
                  </a:lnTo>
                  <a:lnTo>
                    <a:pt x="128" y="2"/>
                  </a:lnTo>
                  <a:lnTo>
                    <a:pt x="137" y="1"/>
                  </a:lnTo>
                  <a:lnTo>
                    <a:pt x="150" y="1"/>
                  </a:lnTo>
                  <a:lnTo>
                    <a:pt x="159" y="0"/>
                  </a:lnTo>
                  <a:lnTo>
                    <a:pt x="172" y="1"/>
                  </a:lnTo>
                  <a:lnTo>
                    <a:pt x="181" y="1"/>
                  </a:lnTo>
                  <a:lnTo>
                    <a:pt x="193" y="4"/>
                  </a:lnTo>
                  <a:lnTo>
                    <a:pt x="206" y="5"/>
                  </a:lnTo>
                  <a:lnTo>
                    <a:pt x="215" y="9"/>
                  </a:lnTo>
                  <a:lnTo>
                    <a:pt x="228" y="12"/>
                  </a:lnTo>
                  <a:lnTo>
                    <a:pt x="240" y="16"/>
                  </a:lnTo>
                  <a:lnTo>
                    <a:pt x="246" y="18"/>
                  </a:lnTo>
                  <a:lnTo>
                    <a:pt x="253" y="21"/>
                  </a:lnTo>
                  <a:lnTo>
                    <a:pt x="259" y="23"/>
                  </a:lnTo>
                  <a:lnTo>
                    <a:pt x="265" y="27"/>
                  </a:lnTo>
                  <a:lnTo>
                    <a:pt x="265" y="28"/>
                  </a:lnTo>
                  <a:lnTo>
                    <a:pt x="268" y="30"/>
                  </a:lnTo>
                  <a:lnTo>
                    <a:pt x="268" y="34"/>
                  </a:lnTo>
                  <a:lnTo>
                    <a:pt x="271" y="39"/>
                  </a:lnTo>
                  <a:lnTo>
                    <a:pt x="268" y="42"/>
                  </a:lnTo>
                  <a:lnTo>
                    <a:pt x="265" y="45"/>
                  </a:lnTo>
                  <a:lnTo>
                    <a:pt x="259" y="46"/>
                  </a:lnTo>
                  <a:lnTo>
                    <a:pt x="256" y="46"/>
                  </a:lnTo>
                  <a:lnTo>
                    <a:pt x="249" y="46"/>
                  </a:lnTo>
                  <a:lnTo>
                    <a:pt x="243" y="45"/>
                  </a:lnTo>
                  <a:lnTo>
                    <a:pt x="237" y="44"/>
                  </a:lnTo>
                  <a:lnTo>
                    <a:pt x="231" y="40"/>
                  </a:lnTo>
                  <a:lnTo>
                    <a:pt x="225" y="37"/>
                  </a:lnTo>
                  <a:lnTo>
                    <a:pt x="218" y="36"/>
                  </a:lnTo>
                  <a:lnTo>
                    <a:pt x="212" y="33"/>
                  </a:lnTo>
                  <a:lnTo>
                    <a:pt x="206" y="31"/>
                  </a:lnTo>
                  <a:lnTo>
                    <a:pt x="196" y="29"/>
                  </a:lnTo>
                  <a:lnTo>
                    <a:pt x="187" y="28"/>
                  </a:lnTo>
                  <a:lnTo>
                    <a:pt x="175" y="25"/>
                  </a:lnTo>
                  <a:lnTo>
                    <a:pt x="165" y="25"/>
                  </a:lnTo>
                  <a:lnTo>
                    <a:pt x="153" y="25"/>
                  </a:lnTo>
                  <a:lnTo>
                    <a:pt x="140" y="25"/>
                  </a:lnTo>
                  <a:lnTo>
                    <a:pt x="128" y="28"/>
                  </a:lnTo>
                  <a:lnTo>
                    <a:pt x="119" y="30"/>
                  </a:lnTo>
                  <a:lnTo>
                    <a:pt x="109" y="33"/>
                  </a:lnTo>
                  <a:lnTo>
                    <a:pt x="103" y="34"/>
                  </a:lnTo>
                  <a:lnTo>
                    <a:pt x="100" y="35"/>
                  </a:lnTo>
                  <a:lnTo>
                    <a:pt x="94" y="36"/>
                  </a:lnTo>
                  <a:lnTo>
                    <a:pt x="84" y="40"/>
                  </a:lnTo>
                  <a:lnTo>
                    <a:pt x="78" y="42"/>
                  </a:lnTo>
                  <a:lnTo>
                    <a:pt x="72" y="46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59" y="53"/>
                  </a:lnTo>
                  <a:lnTo>
                    <a:pt x="56" y="58"/>
                  </a:lnTo>
                  <a:lnTo>
                    <a:pt x="53" y="62"/>
                  </a:lnTo>
                  <a:lnTo>
                    <a:pt x="53" y="64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Freeform 26"/>
            <p:cNvSpPr>
              <a:spLocks/>
            </p:cNvSpPr>
            <p:nvPr/>
          </p:nvSpPr>
          <p:spPr bwMode="auto">
            <a:xfrm>
              <a:off x="2497" y="2301"/>
              <a:ext cx="271" cy="65"/>
            </a:xfrm>
            <a:custGeom>
              <a:avLst/>
              <a:gdLst>
                <a:gd name="T0" fmla="*/ 53 w 271"/>
                <a:gd name="T1" fmla="*/ 65 h 65"/>
                <a:gd name="T2" fmla="*/ 34 w 271"/>
                <a:gd name="T3" fmla="*/ 65 h 65"/>
                <a:gd name="T4" fmla="*/ 12 w 271"/>
                <a:gd name="T5" fmla="*/ 63 h 65"/>
                <a:gd name="T6" fmla="*/ 0 w 271"/>
                <a:gd name="T7" fmla="*/ 58 h 65"/>
                <a:gd name="T8" fmla="*/ 0 w 271"/>
                <a:gd name="T9" fmla="*/ 55 h 65"/>
                <a:gd name="T10" fmla="*/ 3 w 271"/>
                <a:gd name="T11" fmla="*/ 50 h 65"/>
                <a:gd name="T12" fmla="*/ 6 w 271"/>
                <a:gd name="T13" fmla="*/ 45 h 65"/>
                <a:gd name="T14" fmla="*/ 12 w 271"/>
                <a:gd name="T15" fmla="*/ 40 h 65"/>
                <a:gd name="T16" fmla="*/ 22 w 271"/>
                <a:gd name="T17" fmla="*/ 34 h 65"/>
                <a:gd name="T18" fmla="*/ 34 w 271"/>
                <a:gd name="T19" fmla="*/ 28 h 65"/>
                <a:gd name="T20" fmla="*/ 50 w 271"/>
                <a:gd name="T21" fmla="*/ 22 h 65"/>
                <a:gd name="T22" fmla="*/ 62 w 271"/>
                <a:gd name="T23" fmla="*/ 16 h 65"/>
                <a:gd name="T24" fmla="*/ 78 w 271"/>
                <a:gd name="T25" fmla="*/ 10 h 65"/>
                <a:gd name="T26" fmla="*/ 97 w 271"/>
                <a:gd name="T27" fmla="*/ 6 h 65"/>
                <a:gd name="T28" fmla="*/ 115 w 271"/>
                <a:gd name="T29" fmla="*/ 3 h 65"/>
                <a:gd name="T30" fmla="*/ 137 w 271"/>
                <a:gd name="T31" fmla="*/ 0 h 65"/>
                <a:gd name="T32" fmla="*/ 159 w 271"/>
                <a:gd name="T33" fmla="*/ 0 h 65"/>
                <a:gd name="T34" fmla="*/ 181 w 271"/>
                <a:gd name="T35" fmla="*/ 2 h 65"/>
                <a:gd name="T36" fmla="*/ 206 w 271"/>
                <a:gd name="T37" fmla="*/ 5 h 65"/>
                <a:gd name="T38" fmla="*/ 227 w 271"/>
                <a:gd name="T39" fmla="*/ 11 h 65"/>
                <a:gd name="T40" fmla="*/ 246 w 271"/>
                <a:gd name="T41" fmla="*/ 17 h 65"/>
                <a:gd name="T42" fmla="*/ 259 w 271"/>
                <a:gd name="T43" fmla="*/ 22 h 65"/>
                <a:gd name="T44" fmla="*/ 265 w 271"/>
                <a:gd name="T45" fmla="*/ 27 h 65"/>
                <a:gd name="T46" fmla="*/ 268 w 271"/>
                <a:gd name="T47" fmla="*/ 33 h 65"/>
                <a:gd name="T48" fmla="*/ 268 w 271"/>
                <a:gd name="T49" fmla="*/ 41 h 65"/>
                <a:gd name="T50" fmla="*/ 262 w 271"/>
                <a:gd name="T51" fmla="*/ 46 h 65"/>
                <a:gd name="T52" fmla="*/ 249 w 271"/>
                <a:gd name="T53" fmla="*/ 46 h 65"/>
                <a:gd name="T54" fmla="*/ 240 w 271"/>
                <a:gd name="T55" fmla="*/ 44 h 65"/>
                <a:gd name="T56" fmla="*/ 227 w 271"/>
                <a:gd name="T57" fmla="*/ 38 h 65"/>
                <a:gd name="T58" fmla="*/ 212 w 271"/>
                <a:gd name="T59" fmla="*/ 33 h 65"/>
                <a:gd name="T60" fmla="*/ 196 w 271"/>
                <a:gd name="T61" fmla="*/ 29 h 65"/>
                <a:gd name="T62" fmla="*/ 178 w 271"/>
                <a:gd name="T63" fmla="*/ 26 h 65"/>
                <a:gd name="T64" fmla="*/ 153 w 271"/>
                <a:gd name="T65" fmla="*/ 24 h 65"/>
                <a:gd name="T66" fmla="*/ 131 w 271"/>
                <a:gd name="T67" fmla="*/ 27 h 65"/>
                <a:gd name="T68" fmla="*/ 112 w 271"/>
                <a:gd name="T69" fmla="*/ 32 h 65"/>
                <a:gd name="T70" fmla="*/ 100 w 271"/>
                <a:gd name="T71" fmla="*/ 34 h 65"/>
                <a:gd name="T72" fmla="*/ 84 w 271"/>
                <a:gd name="T73" fmla="*/ 39 h 65"/>
                <a:gd name="T74" fmla="*/ 72 w 271"/>
                <a:gd name="T75" fmla="*/ 45 h 65"/>
                <a:gd name="T76" fmla="*/ 62 w 271"/>
                <a:gd name="T77" fmla="*/ 51 h 65"/>
                <a:gd name="T78" fmla="*/ 56 w 271"/>
                <a:gd name="T79" fmla="*/ 58 h 65"/>
                <a:gd name="T80" fmla="*/ 53 w 271"/>
                <a:gd name="T81" fmla="*/ 64 h 65"/>
                <a:gd name="T82" fmla="*/ 56 w 271"/>
                <a:gd name="T83" fmla="*/ 65 h 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65"/>
                <a:gd name="T128" fmla="*/ 271 w 271"/>
                <a:gd name="T129" fmla="*/ 65 h 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65">
                  <a:moveTo>
                    <a:pt x="56" y="65"/>
                  </a:moveTo>
                  <a:lnTo>
                    <a:pt x="53" y="65"/>
                  </a:lnTo>
                  <a:lnTo>
                    <a:pt x="44" y="65"/>
                  </a:lnTo>
                  <a:lnTo>
                    <a:pt x="34" y="65"/>
                  </a:lnTo>
                  <a:lnTo>
                    <a:pt x="25" y="65"/>
                  </a:lnTo>
                  <a:lnTo>
                    <a:pt x="12" y="63"/>
                  </a:lnTo>
                  <a:lnTo>
                    <a:pt x="6" y="61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9" y="43"/>
                  </a:lnTo>
                  <a:lnTo>
                    <a:pt x="12" y="40"/>
                  </a:lnTo>
                  <a:lnTo>
                    <a:pt x="19" y="37"/>
                  </a:lnTo>
                  <a:lnTo>
                    <a:pt x="22" y="34"/>
                  </a:lnTo>
                  <a:lnTo>
                    <a:pt x="31" y="30"/>
                  </a:lnTo>
                  <a:lnTo>
                    <a:pt x="34" y="28"/>
                  </a:lnTo>
                  <a:lnTo>
                    <a:pt x="40" y="24"/>
                  </a:lnTo>
                  <a:lnTo>
                    <a:pt x="50" y="22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72" y="14"/>
                  </a:lnTo>
                  <a:lnTo>
                    <a:pt x="78" y="10"/>
                  </a:lnTo>
                  <a:lnTo>
                    <a:pt x="90" y="9"/>
                  </a:lnTo>
                  <a:lnTo>
                    <a:pt x="97" y="6"/>
                  </a:lnTo>
                  <a:lnTo>
                    <a:pt x="106" y="4"/>
                  </a:lnTo>
                  <a:lnTo>
                    <a:pt x="115" y="3"/>
                  </a:lnTo>
                  <a:lnTo>
                    <a:pt x="128" y="2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1" y="2"/>
                  </a:lnTo>
                  <a:lnTo>
                    <a:pt x="193" y="3"/>
                  </a:lnTo>
                  <a:lnTo>
                    <a:pt x="206" y="5"/>
                  </a:lnTo>
                  <a:lnTo>
                    <a:pt x="218" y="8"/>
                  </a:lnTo>
                  <a:lnTo>
                    <a:pt x="227" y="11"/>
                  </a:lnTo>
                  <a:lnTo>
                    <a:pt x="240" y="15"/>
                  </a:lnTo>
                  <a:lnTo>
                    <a:pt x="246" y="17"/>
                  </a:lnTo>
                  <a:lnTo>
                    <a:pt x="252" y="20"/>
                  </a:lnTo>
                  <a:lnTo>
                    <a:pt x="259" y="22"/>
                  </a:lnTo>
                  <a:lnTo>
                    <a:pt x="265" y="26"/>
                  </a:lnTo>
                  <a:lnTo>
                    <a:pt x="265" y="27"/>
                  </a:lnTo>
                  <a:lnTo>
                    <a:pt x="268" y="29"/>
                  </a:lnTo>
                  <a:lnTo>
                    <a:pt x="268" y="33"/>
                  </a:lnTo>
                  <a:lnTo>
                    <a:pt x="271" y="38"/>
                  </a:lnTo>
                  <a:lnTo>
                    <a:pt x="268" y="41"/>
                  </a:lnTo>
                  <a:lnTo>
                    <a:pt x="265" y="45"/>
                  </a:lnTo>
                  <a:lnTo>
                    <a:pt x="262" y="46"/>
                  </a:lnTo>
                  <a:lnTo>
                    <a:pt x="256" y="46"/>
                  </a:lnTo>
                  <a:lnTo>
                    <a:pt x="249" y="46"/>
                  </a:lnTo>
                  <a:lnTo>
                    <a:pt x="243" y="45"/>
                  </a:lnTo>
                  <a:lnTo>
                    <a:pt x="240" y="44"/>
                  </a:lnTo>
                  <a:lnTo>
                    <a:pt x="231" y="40"/>
                  </a:lnTo>
                  <a:lnTo>
                    <a:pt x="227" y="38"/>
                  </a:lnTo>
                  <a:lnTo>
                    <a:pt x="221" y="37"/>
                  </a:lnTo>
                  <a:lnTo>
                    <a:pt x="212" y="33"/>
                  </a:lnTo>
                  <a:lnTo>
                    <a:pt x="206" y="32"/>
                  </a:lnTo>
                  <a:lnTo>
                    <a:pt x="196" y="29"/>
                  </a:lnTo>
                  <a:lnTo>
                    <a:pt x="187" y="28"/>
                  </a:lnTo>
                  <a:lnTo>
                    <a:pt x="178" y="26"/>
                  </a:lnTo>
                  <a:lnTo>
                    <a:pt x="165" y="26"/>
                  </a:lnTo>
                  <a:lnTo>
                    <a:pt x="153" y="24"/>
                  </a:lnTo>
                  <a:lnTo>
                    <a:pt x="143" y="26"/>
                  </a:lnTo>
                  <a:lnTo>
                    <a:pt x="131" y="27"/>
                  </a:lnTo>
                  <a:lnTo>
                    <a:pt x="118" y="30"/>
                  </a:lnTo>
                  <a:lnTo>
                    <a:pt x="112" y="32"/>
                  </a:lnTo>
                  <a:lnTo>
                    <a:pt x="106" y="33"/>
                  </a:lnTo>
                  <a:lnTo>
                    <a:pt x="100" y="34"/>
                  </a:lnTo>
                  <a:lnTo>
                    <a:pt x="93" y="37"/>
                  </a:lnTo>
                  <a:lnTo>
                    <a:pt x="84" y="39"/>
                  </a:lnTo>
                  <a:lnTo>
                    <a:pt x="78" y="43"/>
                  </a:lnTo>
                  <a:lnTo>
                    <a:pt x="72" y="45"/>
                  </a:lnTo>
                  <a:lnTo>
                    <a:pt x="69" y="49"/>
                  </a:lnTo>
                  <a:lnTo>
                    <a:pt x="62" y="51"/>
                  </a:lnTo>
                  <a:lnTo>
                    <a:pt x="59" y="53"/>
                  </a:lnTo>
                  <a:lnTo>
                    <a:pt x="56" y="58"/>
                  </a:lnTo>
                  <a:lnTo>
                    <a:pt x="53" y="62"/>
                  </a:lnTo>
                  <a:lnTo>
                    <a:pt x="53" y="64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Freeform 27"/>
            <p:cNvSpPr>
              <a:spLocks/>
            </p:cNvSpPr>
            <p:nvPr/>
          </p:nvSpPr>
          <p:spPr bwMode="auto">
            <a:xfrm>
              <a:off x="2531" y="2407"/>
              <a:ext cx="271" cy="66"/>
            </a:xfrm>
            <a:custGeom>
              <a:avLst/>
              <a:gdLst>
                <a:gd name="T0" fmla="*/ 53 w 271"/>
                <a:gd name="T1" fmla="*/ 66 h 66"/>
                <a:gd name="T2" fmla="*/ 35 w 271"/>
                <a:gd name="T3" fmla="*/ 66 h 66"/>
                <a:gd name="T4" fmla="*/ 13 w 271"/>
                <a:gd name="T5" fmla="*/ 63 h 66"/>
                <a:gd name="T6" fmla="*/ 3 w 271"/>
                <a:gd name="T7" fmla="*/ 60 h 66"/>
                <a:gd name="T8" fmla="*/ 0 w 271"/>
                <a:gd name="T9" fmla="*/ 55 h 66"/>
                <a:gd name="T10" fmla="*/ 3 w 271"/>
                <a:gd name="T11" fmla="*/ 50 h 66"/>
                <a:gd name="T12" fmla="*/ 6 w 271"/>
                <a:gd name="T13" fmla="*/ 45 h 66"/>
                <a:gd name="T14" fmla="*/ 16 w 271"/>
                <a:gd name="T15" fmla="*/ 40 h 66"/>
                <a:gd name="T16" fmla="*/ 25 w 271"/>
                <a:gd name="T17" fmla="*/ 34 h 66"/>
                <a:gd name="T18" fmla="*/ 35 w 271"/>
                <a:gd name="T19" fmla="*/ 28 h 66"/>
                <a:gd name="T20" fmla="*/ 50 w 271"/>
                <a:gd name="T21" fmla="*/ 22 h 66"/>
                <a:gd name="T22" fmla="*/ 66 w 271"/>
                <a:gd name="T23" fmla="*/ 17 h 66"/>
                <a:gd name="T24" fmla="*/ 81 w 271"/>
                <a:gd name="T25" fmla="*/ 11 h 66"/>
                <a:gd name="T26" fmla="*/ 100 w 271"/>
                <a:gd name="T27" fmla="*/ 7 h 66"/>
                <a:gd name="T28" fmla="*/ 119 w 271"/>
                <a:gd name="T29" fmla="*/ 3 h 66"/>
                <a:gd name="T30" fmla="*/ 141 w 271"/>
                <a:gd name="T31" fmla="*/ 2 h 66"/>
                <a:gd name="T32" fmla="*/ 162 w 271"/>
                <a:gd name="T33" fmla="*/ 0 h 66"/>
                <a:gd name="T34" fmla="*/ 184 w 271"/>
                <a:gd name="T35" fmla="*/ 2 h 66"/>
                <a:gd name="T36" fmla="*/ 206 w 271"/>
                <a:gd name="T37" fmla="*/ 5 h 66"/>
                <a:gd name="T38" fmla="*/ 231 w 271"/>
                <a:gd name="T39" fmla="*/ 11 h 66"/>
                <a:gd name="T40" fmla="*/ 246 w 271"/>
                <a:gd name="T41" fmla="*/ 19 h 66"/>
                <a:gd name="T42" fmla="*/ 259 w 271"/>
                <a:gd name="T43" fmla="*/ 23 h 66"/>
                <a:gd name="T44" fmla="*/ 265 w 271"/>
                <a:gd name="T45" fmla="*/ 27 h 66"/>
                <a:gd name="T46" fmla="*/ 268 w 271"/>
                <a:gd name="T47" fmla="*/ 34 h 66"/>
                <a:gd name="T48" fmla="*/ 268 w 271"/>
                <a:gd name="T49" fmla="*/ 43 h 66"/>
                <a:gd name="T50" fmla="*/ 262 w 271"/>
                <a:gd name="T51" fmla="*/ 46 h 66"/>
                <a:gd name="T52" fmla="*/ 250 w 271"/>
                <a:gd name="T53" fmla="*/ 46 h 66"/>
                <a:gd name="T54" fmla="*/ 240 w 271"/>
                <a:gd name="T55" fmla="*/ 44 h 66"/>
                <a:gd name="T56" fmla="*/ 228 w 271"/>
                <a:gd name="T57" fmla="*/ 39 h 66"/>
                <a:gd name="T58" fmla="*/ 212 w 271"/>
                <a:gd name="T59" fmla="*/ 34 h 66"/>
                <a:gd name="T60" fmla="*/ 197 w 271"/>
                <a:gd name="T61" fmla="*/ 29 h 66"/>
                <a:gd name="T62" fmla="*/ 178 w 271"/>
                <a:gd name="T63" fmla="*/ 26 h 66"/>
                <a:gd name="T64" fmla="*/ 153 w 271"/>
                <a:gd name="T65" fmla="*/ 26 h 66"/>
                <a:gd name="T66" fmla="*/ 131 w 271"/>
                <a:gd name="T67" fmla="*/ 27 h 66"/>
                <a:gd name="T68" fmla="*/ 112 w 271"/>
                <a:gd name="T69" fmla="*/ 32 h 66"/>
                <a:gd name="T70" fmla="*/ 100 w 271"/>
                <a:gd name="T71" fmla="*/ 35 h 66"/>
                <a:gd name="T72" fmla="*/ 88 w 271"/>
                <a:gd name="T73" fmla="*/ 39 h 66"/>
                <a:gd name="T74" fmla="*/ 72 w 271"/>
                <a:gd name="T75" fmla="*/ 46 h 66"/>
                <a:gd name="T76" fmla="*/ 63 w 271"/>
                <a:gd name="T77" fmla="*/ 51 h 66"/>
                <a:gd name="T78" fmla="*/ 56 w 271"/>
                <a:gd name="T79" fmla="*/ 58 h 66"/>
                <a:gd name="T80" fmla="*/ 56 w 271"/>
                <a:gd name="T81" fmla="*/ 64 h 66"/>
                <a:gd name="T82" fmla="*/ 56 w 271"/>
                <a:gd name="T83" fmla="*/ 66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66"/>
                <a:gd name="T128" fmla="*/ 271 w 271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66">
                  <a:moveTo>
                    <a:pt x="56" y="66"/>
                  </a:moveTo>
                  <a:lnTo>
                    <a:pt x="53" y="66"/>
                  </a:lnTo>
                  <a:lnTo>
                    <a:pt x="47" y="66"/>
                  </a:lnTo>
                  <a:lnTo>
                    <a:pt x="35" y="66"/>
                  </a:lnTo>
                  <a:lnTo>
                    <a:pt x="25" y="66"/>
                  </a:lnTo>
                  <a:lnTo>
                    <a:pt x="13" y="63"/>
                  </a:lnTo>
                  <a:lnTo>
                    <a:pt x="6" y="62"/>
                  </a:lnTo>
                  <a:lnTo>
                    <a:pt x="3" y="60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6" y="48"/>
                  </a:lnTo>
                  <a:lnTo>
                    <a:pt x="6" y="45"/>
                  </a:lnTo>
                  <a:lnTo>
                    <a:pt x="10" y="43"/>
                  </a:lnTo>
                  <a:lnTo>
                    <a:pt x="16" y="40"/>
                  </a:lnTo>
                  <a:lnTo>
                    <a:pt x="19" y="38"/>
                  </a:lnTo>
                  <a:lnTo>
                    <a:pt x="25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41" y="26"/>
                  </a:lnTo>
                  <a:lnTo>
                    <a:pt x="50" y="22"/>
                  </a:lnTo>
                  <a:lnTo>
                    <a:pt x="56" y="20"/>
                  </a:lnTo>
                  <a:lnTo>
                    <a:pt x="66" y="17"/>
                  </a:lnTo>
                  <a:lnTo>
                    <a:pt x="72" y="14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9" y="5"/>
                  </a:lnTo>
                  <a:lnTo>
                    <a:pt x="119" y="3"/>
                  </a:lnTo>
                  <a:lnTo>
                    <a:pt x="128" y="3"/>
                  </a:lnTo>
                  <a:lnTo>
                    <a:pt x="141" y="2"/>
                  </a:lnTo>
                  <a:lnTo>
                    <a:pt x="150" y="2"/>
                  </a:lnTo>
                  <a:lnTo>
                    <a:pt x="162" y="0"/>
                  </a:lnTo>
                  <a:lnTo>
                    <a:pt x="172" y="2"/>
                  </a:lnTo>
                  <a:lnTo>
                    <a:pt x="184" y="2"/>
                  </a:lnTo>
                  <a:lnTo>
                    <a:pt x="193" y="4"/>
                  </a:lnTo>
                  <a:lnTo>
                    <a:pt x="206" y="5"/>
                  </a:lnTo>
                  <a:lnTo>
                    <a:pt x="218" y="9"/>
                  </a:lnTo>
                  <a:lnTo>
                    <a:pt x="231" y="11"/>
                  </a:lnTo>
                  <a:lnTo>
                    <a:pt x="243" y="16"/>
                  </a:lnTo>
                  <a:lnTo>
                    <a:pt x="246" y="19"/>
                  </a:lnTo>
                  <a:lnTo>
                    <a:pt x="253" y="20"/>
                  </a:lnTo>
                  <a:lnTo>
                    <a:pt x="259" y="23"/>
                  </a:lnTo>
                  <a:lnTo>
                    <a:pt x="265" y="26"/>
                  </a:lnTo>
                  <a:lnTo>
                    <a:pt x="265" y="27"/>
                  </a:lnTo>
                  <a:lnTo>
                    <a:pt x="268" y="31"/>
                  </a:lnTo>
                  <a:lnTo>
                    <a:pt x="268" y="34"/>
                  </a:lnTo>
                  <a:lnTo>
                    <a:pt x="271" y="39"/>
                  </a:lnTo>
                  <a:lnTo>
                    <a:pt x="268" y="43"/>
                  </a:lnTo>
                  <a:lnTo>
                    <a:pt x="265" y="45"/>
                  </a:lnTo>
                  <a:lnTo>
                    <a:pt x="262" y="46"/>
                  </a:lnTo>
                  <a:lnTo>
                    <a:pt x="256" y="46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0" y="44"/>
                  </a:lnTo>
                  <a:lnTo>
                    <a:pt x="234" y="42"/>
                  </a:lnTo>
                  <a:lnTo>
                    <a:pt x="228" y="39"/>
                  </a:lnTo>
                  <a:lnTo>
                    <a:pt x="222" y="37"/>
                  </a:lnTo>
                  <a:lnTo>
                    <a:pt x="212" y="34"/>
                  </a:lnTo>
                  <a:lnTo>
                    <a:pt x="206" y="32"/>
                  </a:lnTo>
                  <a:lnTo>
                    <a:pt x="197" y="29"/>
                  </a:lnTo>
                  <a:lnTo>
                    <a:pt x="187" y="28"/>
                  </a:lnTo>
                  <a:lnTo>
                    <a:pt x="178" y="26"/>
                  </a:lnTo>
                  <a:lnTo>
                    <a:pt x="165" y="26"/>
                  </a:lnTo>
                  <a:lnTo>
                    <a:pt x="153" y="26"/>
                  </a:lnTo>
                  <a:lnTo>
                    <a:pt x="144" y="26"/>
                  </a:lnTo>
                  <a:lnTo>
                    <a:pt x="131" y="27"/>
                  </a:lnTo>
                  <a:lnTo>
                    <a:pt x="119" y="31"/>
                  </a:lnTo>
                  <a:lnTo>
                    <a:pt x="112" y="32"/>
                  </a:lnTo>
                  <a:lnTo>
                    <a:pt x="106" y="33"/>
                  </a:lnTo>
                  <a:lnTo>
                    <a:pt x="100" y="35"/>
                  </a:lnTo>
                  <a:lnTo>
                    <a:pt x="97" y="37"/>
                  </a:lnTo>
                  <a:lnTo>
                    <a:pt x="88" y="39"/>
                  </a:lnTo>
                  <a:lnTo>
                    <a:pt x="78" y="43"/>
                  </a:lnTo>
                  <a:lnTo>
                    <a:pt x="72" y="46"/>
                  </a:lnTo>
                  <a:lnTo>
                    <a:pt x="69" y="49"/>
                  </a:lnTo>
                  <a:lnTo>
                    <a:pt x="63" y="51"/>
                  </a:lnTo>
                  <a:lnTo>
                    <a:pt x="59" y="55"/>
                  </a:lnTo>
                  <a:lnTo>
                    <a:pt x="56" y="58"/>
                  </a:lnTo>
                  <a:lnTo>
                    <a:pt x="56" y="62"/>
                  </a:lnTo>
                  <a:lnTo>
                    <a:pt x="56" y="64"/>
                  </a:lnTo>
                  <a:lnTo>
                    <a:pt x="56" y="66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Freeform 28"/>
            <p:cNvSpPr>
              <a:spLocks/>
            </p:cNvSpPr>
            <p:nvPr/>
          </p:nvSpPr>
          <p:spPr bwMode="auto">
            <a:xfrm>
              <a:off x="2562" y="2503"/>
              <a:ext cx="272" cy="65"/>
            </a:xfrm>
            <a:custGeom>
              <a:avLst/>
              <a:gdLst>
                <a:gd name="T0" fmla="*/ 53 w 272"/>
                <a:gd name="T1" fmla="*/ 65 h 65"/>
                <a:gd name="T2" fmla="*/ 35 w 272"/>
                <a:gd name="T3" fmla="*/ 65 h 65"/>
                <a:gd name="T4" fmla="*/ 13 w 272"/>
                <a:gd name="T5" fmla="*/ 63 h 65"/>
                <a:gd name="T6" fmla="*/ 4 w 272"/>
                <a:gd name="T7" fmla="*/ 58 h 65"/>
                <a:gd name="T8" fmla="*/ 0 w 272"/>
                <a:gd name="T9" fmla="*/ 54 h 65"/>
                <a:gd name="T10" fmla="*/ 4 w 272"/>
                <a:gd name="T11" fmla="*/ 49 h 65"/>
                <a:gd name="T12" fmla="*/ 7 w 272"/>
                <a:gd name="T13" fmla="*/ 44 h 65"/>
                <a:gd name="T14" fmla="*/ 13 w 272"/>
                <a:gd name="T15" fmla="*/ 38 h 65"/>
                <a:gd name="T16" fmla="*/ 22 w 272"/>
                <a:gd name="T17" fmla="*/ 34 h 65"/>
                <a:gd name="T18" fmla="*/ 35 w 272"/>
                <a:gd name="T19" fmla="*/ 26 h 65"/>
                <a:gd name="T20" fmla="*/ 47 w 272"/>
                <a:gd name="T21" fmla="*/ 22 h 65"/>
                <a:gd name="T22" fmla="*/ 63 w 272"/>
                <a:gd name="T23" fmla="*/ 15 h 65"/>
                <a:gd name="T24" fmla="*/ 78 w 272"/>
                <a:gd name="T25" fmla="*/ 9 h 65"/>
                <a:gd name="T26" fmla="*/ 97 w 272"/>
                <a:gd name="T27" fmla="*/ 6 h 65"/>
                <a:gd name="T28" fmla="*/ 119 w 272"/>
                <a:gd name="T29" fmla="*/ 2 h 65"/>
                <a:gd name="T30" fmla="*/ 138 w 272"/>
                <a:gd name="T31" fmla="*/ 0 h 65"/>
                <a:gd name="T32" fmla="*/ 159 w 272"/>
                <a:gd name="T33" fmla="*/ 0 h 65"/>
                <a:gd name="T34" fmla="*/ 181 w 272"/>
                <a:gd name="T35" fmla="*/ 1 h 65"/>
                <a:gd name="T36" fmla="*/ 206 w 272"/>
                <a:gd name="T37" fmla="*/ 5 h 65"/>
                <a:gd name="T38" fmla="*/ 228 w 272"/>
                <a:gd name="T39" fmla="*/ 11 h 65"/>
                <a:gd name="T40" fmla="*/ 247 w 272"/>
                <a:gd name="T41" fmla="*/ 17 h 65"/>
                <a:gd name="T42" fmla="*/ 259 w 272"/>
                <a:gd name="T43" fmla="*/ 22 h 65"/>
                <a:gd name="T44" fmla="*/ 265 w 272"/>
                <a:gd name="T45" fmla="*/ 26 h 65"/>
                <a:gd name="T46" fmla="*/ 268 w 272"/>
                <a:gd name="T47" fmla="*/ 32 h 65"/>
                <a:gd name="T48" fmla="*/ 268 w 272"/>
                <a:gd name="T49" fmla="*/ 41 h 65"/>
                <a:gd name="T50" fmla="*/ 262 w 272"/>
                <a:gd name="T51" fmla="*/ 46 h 65"/>
                <a:gd name="T52" fmla="*/ 250 w 272"/>
                <a:gd name="T53" fmla="*/ 46 h 65"/>
                <a:gd name="T54" fmla="*/ 237 w 272"/>
                <a:gd name="T55" fmla="*/ 43 h 65"/>
                <a:gd name="T56" fmla="*/ 225 w 272"/>
                <a:gd name="T57" fmla="*/ 37 h 65"/>
                <a:gd name="T58" fmla="*/ 212 w 272"/>
                <a:gd name="T59" fmla="*/ 32 h 65"/>
                <a:gd name="T60" fmla="*/ 197 w 272"/>
                <a:gd name="T61" fmla="*/ 29 h 65"/>
                <a:gd name="T62" fmla="*/ 178 w 272"/>
                <a:gd name="T63" fmla="*/ 25 h 65"/>
                <a:gd name="T64" fmla="*/ 156 w 272"/>
                <a:gd name="T65" fmla="*/ 24 h 65"/>
                <a:gd name="T66" fmla="*/ 131 w 272"/>
                <a:gd name="T67" fmla="*/ 26 h 65"/>
                <a:gd name="T68" fmla="*/ 113 w 272"/>
                <a:gd name="T69" fmla="*/ 31 h 65"/>
                <a:gd name="T70" fmla="*/ 100 w 272"/>
                <a:gd name="T71" fmla="*/ 34 h 65"/>
                <a:gd name="T72" fmla="*/ 88 w 272"/>
                <a:gd name="T73" fmla="*/ 38 h 65"/>
                <a:gd name="T74" fmla="*/ 72 w 272"/>
                <a:gd name="T75" fmla="*/ 44 h 65"/>
                <a:gd name="T76" fmla="*/ 63 w 272"/>
                <a:gd name="T77" fmla="*/ 50 h 65"/>
                <a:gd name="T78" fmla="*/ 57 w 272"/>
                <a:gd name="T79" fmla="*/ 58 h 65"/>
                <a:gd name="T80" fmla="*/ 57 w 272"/>
                <a:gd name="T81" fmla="*/ 64 h 65"/>
                <a:gd name="T82" fmla="*/ 57 w 272"/>
                <a:gd name="T83" fmla="*/ 65 h 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2"/>
                <a:gd name="T127" fmla="*/ 0 h 65"/>
                <a:gd name="T128" fmla="*/ 272 w 272"/>
                <a:gd name="T129" fmla="*/ 65 h 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2" h="65">
                  <a:moveTo>
                    <a:pt x="57" y="65"/>
                  </a:moveTo>
                  <a:lnTo>
                    <a:pt x="53" y="65"/>
                  </a:lnTo>
                  <a:lnTo>
                    <a:pt x="47" y="65"/>
                  </a:lnTo>
                  <a:lnTo>
                    <a:pt x="35" y="65"/>
                  </a:lnTo>
                  <a:lnTo>
                    <a:pt x="25" y="65"/>
                  </a:lnTo>
                  <a:lnTo>
                    <a:pt x="13" y="63"/>
                  </a:lnTo>
                  <a:lnTo>
                    <a:pt x="7" y="60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10" y="42"/>
                  </a:lnTo>
                  <a:lnTo>
                    <a:pt x="13" y="38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8" y="30"/>
                  </a:lnTo>
                  <a:lnTo>
                    <a:pt x="35" y="26"/>
                  </a:lnTo>
                  <a:lnTo>
                    <a:pt x="41" y="24"/>
                  </a:lnTo>
                  <a:lnTo>
                    <a:pt x="47" y="22"/>
                  </a:lnTo>
                  <a:lnTo>
                    <a:pt x="57" y="18"/>
                  </a:lnTo>
                  <a:lnTo>
                    <a:pt x="63" y="15"/>
                  </a:lnTo>
                  <a:lnTo>
                    <a:pt x="72" y="13"/>
                  </a:lnTo>
                  <a:lnTo>
                    <a:pt x="78" y="9"/>
                  </a:lnTo>
                  <a:lnTo>
                    <a:pt x="91" y="8"/>
                  </a:lnTo>
                  <a:lnTo>
                    <a:pt x="97" y="6"/>
                  </a:lnTo>
                  <a:lnTo>
                    <a:pt x="106" y="3"/>
                  </a:lnTo>
                  <a:lnTo>
                    <a:pt x="119" y="2"/>
                  </a:lnTo>
                  <a:lnTo>
                    <a:pt x="128" y="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72" y="1"/>
                  </a:lnTo>
                  <a:lnTo>
                    <a:pt x="181" y="1"/>
                  </a:lnTo>
                  <a:lnTo>
                    <a:pt x="194" y="2"/>
                  </a:lnTo>
                  <a:lnTo>
                    <a:pt x="206" y="5"/>
                  </a:lnTo>
                  <a:lnTo>
                    <a:pt x="215" y="7"/>
                  </a:lnTo>
                  <a:lnTo>
                    <a:pt x="228" y="11"/>
                  </a:lnTo>
                  <a:lnTo>
                    <a:pt x="240" y="14"/>
                  </a:lnTo>
                  <a:lnTo>
                    <a:pt x="247" y="17"/>
                  </a:lnTo>
                  <a:lnTo>
                    <a:pt x="253" y="19"/>
                  </a:lnTo>
                  <a:lnTo>
                    <a:pt x="259" y="22"/>
                  </a:lnTo>
                  <a:lnTo>
                    <a:pt x="265" y="25"/>
                  </a:lnTo>
                  <a:lnTo>
                    <a:pt x="265" y="26"/>
                  </a:lnTo>
                  <a:lnTo>
                    <a:pt x="268" y="29"/>
                  </a:lnTo>
                  <a:lnTo>
                    <a:pt x="268" y="32"/>
                  </a:lnTo>
                  <a:lnTo>
                    <a:pt x="272" y="37"/>
                  </a:lnTo>
                  <a:lnTo>
                    <a:pt x="268" y="41"/>
                  </a:lnTo>
                  <a:lnTo>
                    <a:pt x="265" y="44"/>
                  </a:lnTo>
                  <a:lnTo>
                    <a:pt x="262" y="46"/>
                  </a:lnTo>
                  <a:lnTo>
                    <a:pt x="256" y="46"/>
                  </a:lnTo>
                  <a:lnTo>
                    <a:pt x="250" y="46"/>
                  </a:lnTo>
                  <a:lnTo>
                    <a:pt x="244" y="44"/>
                  </a:lnTo>
                  <a:lnTo>
                    <a:pt x="237" y="43"/>
                  </a:lnTo>
                  <a:lnTo>
                    <a:pt x="231" y="40"/>
                  </a:lnTo>
                  <a:lnTo>
                    <a:pt x="225" y="37"/>
                  </a:lnTo>
                  <a:lnTo>
                    <a:pt x="222" y="35"/>
                  </a:lnTo>
                  <a:lnTo>
                    <a:pt x="212" y="32"/>
                  </a:lnTo>
                  <a:lnTo>
                    <a:pt x="206" y="31"/>
                  </a:lnTo>
                  <a:lnTo>
                    <a:pt x="197" y="29"/>
                  </a:lnTo>
                  <a:lnTo>
                    <a:pt x="187" y="26"/>
                  </a:lnTo>
                  <a:lnTo>
                    <a:pt x="178" y="25"/>
                  </a:lnTo>
                  <a:lnTo>
                    <a:pt x="166" y="25"/>
                  </a:lnTo>
                  <a:lnTo>
                    <a:pt x="156" y="24"/>
                  </a:lnTo>
                  <a:lnTo>
                    <a:pt x="144" y="25"/>
                  </a:lnTo>
                  <a:lnTo>
                    <a:pt x="131" y="26"/>
                  </a:lnTo>
                  <a:lnTo>
                    <a:pt x="119" y="30"/>
                  </a:lnTo>
                  <a:lnTo>
                    <a:pt x="113" y="31"/>
                  </a:lnTo>
                  <a:lnTo>
                    <a:pt x="106" y="32"/>
                  </a:lnTo>
                  <a:lnTo>
                    <a:pt x="100" y="34"/>
                  </a:lnTo>
                  <a:lnTo>
                    <a:pt x="97" y="36"/>
                  </a:lnTo>
                  <a:lnTo>
                    <a:pt x="88" y="38"/>
                  </a:lnTo>
                  <a:lnTo>
                    <a:pt x="78" y="42"/>
                  </a:lnTo>
                  <a:lnTo>
                    <a:pt x="72" y="44"/>
                  </a:lnTo>
                  <a:lnTo>
                    <a:pt x="69" y="47"/>
                  </a:lnTo>
                  <a:lnTo>
                    <a:pt x="63" y="50"/>
                  </a:lnTo>
                  <a:lnTo>
                    <a:pt x="60" y="53"/>
                  </a:lnTo>
                  <a:lnTo>
                    <a:pt x="57" y="58"/>
                  </a:lnTo>
                  <a:lnTo>
                    <a:pt x="57" y="61"/>
                  </a:lnTo>
                  <a:lnTo>
                    <a:pt x="57" y="64"/>
                  </a:lnTo>
                  <a:lnTo>
                    <a:pt x="57" y="65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1" name="Freeform 29"/>
            <p:cNvSpPr>
              <a:spLocks/>
            </p:cNvSpPr>
            <p:nvPr/>
          </p:nvSpPr>
          <p:spPr bwMode="auto">
            <a:xfrm>
              <a:off x="705" y="2405"/>
              <a:ext cx="963" cy="875"/>
            </a:xfrm>
            <a:custGeom>
              <a:avLst/>
              <a:gdLst>
                <a:gd name="T0" fmla="*/ 0 w 963"/>
                <a:gd name="T1" fmla="*/ 106 h 875"/>
                <a:gd name="T2" fmla="*/ 0 w 963"/>
                <a:gd name="T3" fmla="*/ 95 h 875"/>
                <a:gd name="T4" fmla="*/ 0 w 963"/>
                <a:gd name="T5" fmla="*/ 81 h 875"/>
                <a:gd name="T6" fmla="*/ 12 w 963"/>
                <a:gd name="T7" fmla="*/ 64 h 875"/>
                <a:gd name="T8" fmla="*/ 28 w 963"/>
                <a:gd name="T9" fmla="*/ 46 h 875"/>
                <a:gd name="T10" fmla="*/ 59 w 963"/>
                <a:gd name="T11" fmla="*/ 28 h 875"/>
                <a:gd name="T12" fmla="*/ 100 w 963"/>
                <a:gd name="T13" fmla="*/ 12 h 875"/>
                <a:gd name="T14" fmla="*/ 125 w 963"/>
                <a:gd name="T15" fmla="*/ 5 h 875"/>
                <a:gd name="T16" fmla="*/ 150 w 963"/>
                <a:gd name="T17" fmla="*/ 1 h 875"/>
                <a:gd name="T18" fmla="*/ 153 w 963"/>
                <a:gd name="T19" fmla="*/ 13 h 875"/>
                <a:gd name="T20" fmla="*/ 156 w 963"/>
                <a:gd name="T21" fmla="*/ 25 h 875"/>
                <a:gd name="T22" fmla="*/ 162 w 963"/>
                <a:gd name="T23" fmla="*/ 39 h 875"/>
                <a:gd name="T24" fmla="*/ 168 w 963"/>
                <a:gd name="T25" fmla="*/ 57 h 875"/>
                <a:gd name="T26" fmla="*/ 181 w 963"/>
                <a:gd name="T27" fmla="*/ 77 h 875"/>
                <a:gd name="T28" fmla="*/ 193 w 963"/>
                <a:gd name="T29" fmla="*/ 101 h 875"/>
                <a:gd name="T30" fmla="*/ 209 w 963"/>
                <a:gd name="T31" fmla="*/ 128 h 875"/>
                <a:gd name="T32" fmla="*/ 231 w 963"/>
                <a:gd name="T33" fmla="*/ 159 h 875"/>
                <a:gd name="T34" fmla="*/ 255 w 963"/>
                <a:gd name="T35" fmla="*/ 192 h 875"/>
                <a:gd name="T36" fmla="*/ 284 w 963"/>
                <a:gd name="T37" fmla="*/ 228 h 875"/>
                <a:gd name="T38" fmla="*/ 318 w 963"/>
                <a:gd name="T39" fmla="*/ 268 h 875"/>
                <a:gd name="T40" fmla="*/ 358 w 963"/>
                <a:gd name="T41" fmla="*/ 311 h 875"/>
                <a:gd name="T42" fmla="*/ 402 w 963"/>
                <a:gd name="T43" fmla="*/ 357 h 875"/>
                <a:gd name="T44" fmla="*/ 452 w 963"/>
                <a:gd name="T45" fmla="*/ 407 h 875"/>
                <a:gd name="T46" fmla="*/ 505 w 963"/>
                <a:gd name="T47" fmla="*/ 456 h 875"/>
                <a:gd name="T48" fmla="*/ 555 w 963"/>
                <a:gd name="T49" fmla="*/ 502 h 875"/>
                <a:gd name="T50" fmla="*/ 605 w 963"/>
                <a:gd name="T51" fmla="*/ 544 h 875"/>
                <a:gd name="T52" fmla="*/ 651 w 963"/>
                <a:gd name="T53" fmla="*/ 585 h 875"/>
                <a:gd name="T54" fmla="*/ 695 w 963"/>
                <a:gd name="T55" fmla="*/ 621 h 875"/>
                <a:gd name="T56" fmla="*/ 739 w 963"/>
                <a:gd name="T57" fmla="*/ 655 h 875"/>
                <a:gd name="T58" fmla="*/ 779 w 963"/>
                <a:gd name="T59" fmla="*/ 687 h 875"/>
                <a:gd name="T60" fmla="*/ 816 w 963"/>
                <a:gd name="T61" fmla="*/ 714 h 875"/>
                <a:gd name="T62" fmla="*/ 848 w 963"/>
                <a:gd name="T63" fmla="*/ 738 h 875"/>
                <a:gd name="T64" fmla="*/ 876 w 963"/>
                <a:gd name="T65" fmla="*/ 760 h 875"/>
                <a:gd name="T66" fmla="*/ 901 w 963"/>
                <a:gd name="T67" fmla="*/ 778 h 875"/>
                <a:gd name="T68" fmla="*/ 922 w 963"/>
                <a:gd name="T69" fmla="*/ 794 h 875"/>
                <a:gd name="T70" fmla="*/ 938 w 963"/>
                <a:gd name="T71" fmla="*/ 805 h 875"/>
                <a:gd name="T72" fmla="*/ 960 w 963"/>
                <a:gd name="T73" fmla="*/ 818 h 875"/>
                <a:gd name="T74" fmla="*/ 950 w 963"/>
                <a:gd name="T75" fmla="*/ 824 h 875"/>
                <a:gd name="T76" fmla="*/ 929 w 963"/>
                <a:gd name="T77" fmla="*/ 836 h 875"/>
                <a:gd name="T78" fmla="*/ 910 w 963"/>
                <a:gd name="T79" fmla="*/ 848 h 875"/>
                <a:gd name="T80" fmla="*/ 904 w 963"/>
                <a:gd name="T81" fmla="*/ 858 h 875"/>
                <a:gd name="T82" fmla="*/ 901 w 963"/>
                <a:gd name="T83" fmla="*/ 869 h 875"/>
                <a:gd name="T84" fmla="*/ 894 w 963"/>
                <a:gd name="T85" fmla="*/ 871 h 875"/>
                <a:gd name="T86" fmla="*/ 879 w 963"/>
                <a:gd name="T87" fmla="*/ 859 h 875"/>
                <a:gd name="T88" fmla="*/ 854 w 963"/>
                <a:gd name="T89" fmla="*/ 841 h 875"/>
                <a:gd name="T90" fmla="*/ 820 w 963"/>
                <a:gd name="T91" fmla="*/ 816 h 875"/>
                <a:gd name="T92" fmla="*/ 779 w 963"/>
                <a:gd name="T93" fmla="*/ 783 h 875"/>
                <a:gd name="T94" fmla="*/ 732 w 963"/>
                <a:gd name="T95" fmla="*/ 747 h 875"/>
                <a:gd name="T96" fmla="*/ 676 w 963"/>
                <a:gd name="T97" fmla="*/ 703 h 875"/>
                <a:gd name="T98" fmla="*/ 617 w 963"/>
                <a:gd name="T99" fmla="*/ 658 h 875"/>
                <a:gd name="T100" fmla="*/ 552 w 963"/>
                <a:gd name="T101" fmla="*/ 606 h 875"/>
                <a:gd name="T102" fmla="*/ 483 w 963"/>
                <a:gd name="T103" fmla="*/ 550 h 875"/>
                <a:gd name="T104" fmla="*/ 411 w 963"/>
                <a:gd name="T105" fmla="*/ 491 h 875"/>
                <a:gd name="T106" fmla="*/ 340 w 963"/>
                <a:gd name="T107" fmla="*/ 430 h 875"/>
                <a:gd name="T108" fmla="*/ 262 w 963"/>
                <a:gd name="T109" fmla="*/ 366 h 875"/>
                <a:gd name="T110" fmla="*/ 187 w 963"/>
                <a:gd name="T111" fmla="*/ 299 h 875"/>
                <a:gd name="T112" fmla="*/ 109 w 963"/>
                <a:gd name="T113" fmla="*/ 232 h 875"/>
                <a:gd name="T114" fmla="*/ 34 w 963"/>
                <a:gd name="T115" fmla="*/ 163 h 875"/>
                <a:gd name="T116" fmla="*/ 31 w 963"/>
                <a:gd name="T117" fmla="*/ 158 h 875"/>
                <a:gd name="T118" fmla="*/ 22 w 963"/>
                <a:gd name="T119" fmla="*/ 144 h 875"/>
                <a:gd name="T120" fmla="*/ 9 w 963"/>
                <a:gd name="T121" fmla="*/ 127 h 875"/>
                <a:gd name="T122" fmla="*/ 3 w 963"/>
                <a:gd name="T123" fmla="*/ 112 h 8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3"/>
                <a:gd name="T187" fmla="*/ 0 h 875"/>
                <a:gd name="T188" fmla="*/ 963 w 963"/>
                <a:gd name="T189" fmla="*/ 875 h 8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3" h="875">
                  <a:moveTo>
                    <a:pt x="3" y="112"/>
                  </a:moveTo>
                  <a:lnTo>
                    <a:pt x="0" y="111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3" y="77"/>
                  </a:lnTo>
                  <a:lnTo>
                    <a:pt x="6" y="74"/>
                  </a:lnTo>
                  <a:lnTo>
                    <a:pt x="9" y="69"/>
                  </a:lnTo>
                  <a:lnTo>
                    <a:pt x="12" y="64"/>
                  </a:lnTo>
                  <a:lnTo>
                    <a:pt x="16" y="60"/>
                  </a:lnTo>
                  <a:lnTo>
                    <a:pt x="19" y="56"/>
                  </a:lnTo>
                  <a:lnTo>
                    <a:pt x="25" y="51"/>
                  </a:lnTo>
                  <a:lnTo>
                    <a:pt x="28" y="46"/>
                  </a:lnTo>
                  <a:lnTo>
                    <a:pt x="37" y="41"/>
                  </a:lnTo>
                  <a:lnTo>
                    <a:pt x="44" y="36"/>
                  </a:lnTo>
                  <a:lnTo>
                    <a:pt x="53" y="33"/>
                  </a:lnTo>
                  <a:lnTo>
                    <a:pt x="59" y="28"/>
                  </a:lnTo>
                  <a:lnTo>
                    <a:pt x="68" y="23"/>
                  </a:lnTo>
                  <a:lnTo>
                    <a:pt x="81" y="18"/>
                  </a:lnTo>
                  <a:lnTo>
                    <a:pt x="93" y="15"/>
                  </a:lnTo>
                  <a:lnTo>
                    <a:pt x="100" y="12"/>
                  </a:lnTo>
                  <a:lnTo>
                    <a:pt x="103" y="10"/>
                  </a:lnTo>
                  <a:lnTo>
                    <a:pt x="112" y="9"/>
                  </a:lnTo>
                  <a:lnTo>
                    <a:pt x="118" y="6"/>
                  </a:lnTo>
                  <a:lnTo>
                    <a:pt x="125" y="5"/>
                  </a:lnTo>
                  <a:lnTo>
                    <a:pt x="134" y="2"/>
                  </a:lnTo>
                  <a:lnTo>
                    <a:pt x="140" y="1"/>
                  </a:lnTo>
                  <a:lnTo>
                    <a:pt x="150" y="0"/>
                  </a:lnTo>
                  <a:lnTo>
                    <a:pt x="150" y="1"/>
                  </a:lnTo>
                  <a:lnTo>
                    <a:pt x="150" y="2"/>
                  </a:lnTo>
                  <a:lnTo>
                    <a:pt x="150" y="6"/>
                  </a:lnTo>
                  <a:lnTo>
                    <a:pt x="150" y="9"/>
                  </a:lnTo>
                  <a:lnTo>
                    <a:pt x="153" y="13"/>
                  </a:lnTo>
                  <a:lnTo>
                    <a:pt x="153" y="16"/>
                  </a:lnTo>
                  <a:lnTo>
                    <a:pt x="153" y="19"/>
                  </a:lnTo>
                  <a:lnTo>
                    <a:pt x="153" y="22"/>
                  </a:lnTo>
                  <a:lnTo>
                    <a:pt x="156" y="25"/>
                  </a:lnTo>
                  <a:lnTo>
                    <a:pt x="156" y="28"/>
                  </a:lnTo>
                  <a:lnTo>
                    <a:pt x="159" y="31"/>
                  </a:lnTo>
                  <a:lnTo>
                    <a:pt x="159" y="35"/>
                  </a:lnTo>
                  <a:lnTo>
                    <a:pt x="162" y="39"/>
                  </a:lnTo>
                  <a:lnTo>
                    <a:pt x="162" y="44"/>
                  </a:lnTo>
                  <a:lnTo>
                    <a:pt x="165" y="47"/>
                  </a:lnTo>
                  <a:lnTo>
                    <a:pt x="165" y="52"/>
                  </a:lnTo>
                  <a:lnTo>
                    <a:pt x="168" y="57"/>
                  </a:lnTo>
                  <a:lnTo>
                    <a:pt x="171" y="62"/>
                  </a:lnTo>
                  <a:lnTo>
                    <a:pt x="174" y="66"/>
                  </a:lnTo>
                  <a:lnTo>
                    <a:pt x="178" y="71"/>
                  </a:lnTo>
                  <a:lnTo>
                    <a:pt x="181" y="77"/>
                  </a:lnTo>
                  <a:lnTo>
                    <a:pt x="184" y="83"/>
                  </a:lnTo>
                  <a:lnTo>
                    <a:pt x="187" y="89"/>
                  </a:lnTo>
                  <a:lnTo>
                    <a:pt x="190" y="95"/>
                  </a:lnTo>
                  <a:lnTo>
                    <a:pt x="193" y="101"/>
                  </a:lnTo>
                  <a:lnTo>
                    <a:pt x="196" y="107"/>
                  </a:lnTo>
                  <a:lnTo>
                    <a:pt x="199" y="115"/>
                  </a:lnTo>
                  <a:lnTo>
                    <a:pt x="206" y="121"/>
                  </a:lnTo>
                  <a:lnTo>
                    <a:pt x="209" y="128"/>
                  </a:lnTo>
                  <a:lnTo>
                    <a:pt x="215" y="135"/>
                  </a:lnTo>
                  <a:lnTo>
                    <a:pt x="218" y="142"/>
                  </a:lnTo>
                  <a:lnTo>
                    <a:pt x="224" y="151"/>
                  </a:lnTo>
                  <a:lnTo>
                    <a:pt x="231" y="159"/>
                  </a:lnTo>
                  <a:lnTo>
                    <a:pt x="234" y="167"/>
                  </a:lnTo>
                  <a:lnTo>
                    <a:pt x="240" y="175"/>
                  </a:lnTo>
                  <a:lnTo>
                    <a:pt x="246" y="183"/>
                  </a:lnTo>
                  <a:lnTo>
                    <a:pt x="255" y="192"/>
                  </a:lnTo>
                  <a:lnTo>
                    <a:pt x="262" y="200"/>
                  </a:lnTo>
                  <a:lnTo>
                    <a:pt x="268" y="210"/>
                  </a:lnTo>
                  <a:lnTo>
                    <a:pt x="277" y="218"/>
                  </a:lnTo>
                  <a:lnTo>
                    <a:pt x="284" y="228"/>
                  </a:lnTo>
                  <a:lnTo>
                    <a:pt x="290" y="238"/>
                  </a:lnTo>
                  <a:lnTo>
                    <a:pt x="299" y="247"/>
                  </a:lnTo>
                  <a:lnTo>
                    <a:pt x="308" y="258"/>
                  </a:lnTo>
                  <a:lnTo>
                    <a:pt x="318" y="268"/>
                  </a:lnTo>
                  <a:lnTo>
                    <a:pt x="327" y="279"/>
                  </a:lnTo>
                  <a:lnTo>
                    <a:pt x="337" y="290"/>
                  </a:lnTo>
                  <a:lnTo>
                    <a:pt x="346" y="299"/>
                  </a:lnTo>
                  <a:lnTo>
                    <a:pt x="358" y="311"/>
                  </a:lnTo>
                  <a:lnTo>
                    <a:pt x="368" y="322"/>
                  </a:lnTo>
                  <a:lnTo>
                    <a:pt x="377" y="334"/>
                  </a:lnTo>
                  <a:lnTo>
                    <a:pt x="390" y="345"/>
                  </a:lnTo>
                  <a:lnTo>
                    <a:pt x="402" y="357"/>
                  </a:lnTo>
                  <a:lnTo>
                    <a:pt x="411" y="369"/>
                  </a:lnTo>
                  <a:lnTo>
                    <a:pt x="424" y="381"/>
                  </a:lnTo>
                  <a:lnTo>
                    <a:pt x="439" y="393"/>
                  </a:lnTo>
                  <a:lnTo>
                    <a:pt x="452" y="407"/>
                  </a:lnTo>
                  <a:lnTo>
                    <a:pt x="464" y="419"/>
                  </a:lnTo>
                  <a:lnTo>
                    <a:pt x="477" y="431"/>
                  </a:lnTo>
                  <a:lnTo>
                    <a:pt x="489" y="443"/>
                  </a:lnTo>
                  <a:lnTo>
                    <a:pt x="505" y="456"/>
                  </a:lnTo>
                  <a:lnTo>
                    <a:pt x="517" y="467"/>
                  </a:lnTo>
                  <a:lnTo>
                    <a:pt x="530" y="478"/>
                  </a:lnTo>
                  <a:lnTo>
                    <a:pt x="542" y="490"/>
                  </a:lnTo>
                  <a:lnTo>
                    <a:pt x="555" y="502"/>
                  </a:lnTo>
                  <a:lnTo>
                    <a:pt x="567" y="513"/>
                  </a:lnTo>
                  <a:lnTo>
                    <a:pt x="580" y="524"/>
                  </a:lnTo>
                  <a:lnTo>
                    <a:pt x="592" y="533"/>
                  </a:lnTo>
                  <a:lnTo>
                    <a:pt x="605" y="544"/>
                  </a:lnTo>
                  <a:lnTo>
                    <a:pt x="614" y="555"/>
                  </a:lnTo>
                  <a:lnTo>
                    <a:pt x="629" y="565"/>
                  </a:lnTo>
                  <a:lnTo>
                    <a:pt x="639" y="574"/>
                  </a:lnTo>
                  <a:lnTo>
                    <a:pt x="651" y="585"/>
                  </a:lnTo>
                  <a:lnTo>
                    <a:pt x="664" y="594"/>
                  </a:lnTo>
                  <a:lnTo>
                    <a:pt x="673" y="603"/>
                  </a:lnTo>
                  <a:lnTo>
                    <a:pt x="686" y="612"/>
                  </a:lnTo>
                  <a:lnTo>
                    <a:pt x="695" y="621"/>
                  </a:lnTo>
                  <a:lnTo>
                    <a:pt x="707" y="630"/>
                  </a:lnTo>
                  <a:lnTo>
                    <a:pt x="717" y="638"/>
                  </a:lnTo>
                  <a:lnTo>
                    <a:pt x="726" y="647"/>
                  </a:lnTo>
                  <a:lnTo>
                    <a:pt x="739" y="655"/>
                  </a:lnTo>
                  <a:lnTo>
                    <a:pt x="748" y="664"/>
                  </a:lnTo>
                  <a:lnTo>
                    <a:pt x="757" y="671"/>
                  </a:lnTo>
                  <a:lnTo>
                    <a:pt x="767" y="678"/>
                  </a:lnTo>
                  <a:lnTo>
                    <a:pt x="779" y="687"/>
                  </a:lnTo>
                  <a:lnTo>
                    <a:pt x="788" y="694"/>
                  </a:lnTo>
                  <a:lnTo>
                    <a:pt x="798" y="700"/>
                  </a:lnTo>
                  <a:lnTo>
                    <a:pt x="807" y="707"/>
                  </a:lnTo>
                  <a:lnTo>
                    <a:pt x="816" y="714"/>
                  </a:lnTo>
                  <a:lnTo>
                    <a:pt x="823" y="720"/>
                  </a:lnTo>
                  <a:lnTo>
                    <a:pt x="829" y="726"/>
                  </a:lnTo>
                  <a:lnTo>
                    <a:pt x="838" y="732"/>
                  </a:lnTo>
                  <a:lnTo>
                    <a:pt x="848" y="738"/>
                  </a:lnTo>
                  <a:lnTo>
                    <a:pt x="854" y="743"/>
                  </a:lnTo>
                  <a:lnTo>
                    <a:pt x="860" y="749"/>
                  </a:lnTo>
                  <a:lnTo>
                    <a:pt x="866" y="754"/>
                  </a:lnTo>
                  <a:lnTo>
                    <a:pt x="876" y="760"/>
                  </a:lnTo>
                  <a:lnTo>
                    <a:pt x="882" y="765"/>
                  </a:lnTo>
                  <a:lnTo>
                    <a:pt x="888" y="770"/>
                  </a:lnTo>
                  <a:lnTo>
                    <a:pt x="894" y="773"/>
                  </a:lnTo>
                  <a:lnTo>
                    <a:pt x="901" y="778"/>
                  </a:lnTo>
                  <a:lnTo>
                    <a:pt x="904" y="782"/>
                  </a:lnTo>
                  <a:lnTo>
                    <a:pt x="910" y="785"/>
                  </a:lnTo>
                  <a:lnTo>
                    <a:pt x="916" y="789"/>
                  </a:lnTo>
                  <a:lnTo>
                    <a:pt x="922" y="794"/>
                  </a:lnTo>
                  <a:lnTo>
                    <a:pt x="926" y="796"/>
                  </a:lnTo>
                  <a:lnTo>
                    <a:pt x="932" y="799"/>
                  </a:lnTo>
                  <a:lnTo>
                    <a:pt x="935" y="802"/>
                  </a:lnTo>
                  <a:lnTo>
                    <a:pt x="938" y="805"/>
                  </a:lnTo>
                  <a:lnTo>
                    <a:pt x="944" y="810"/>
                  </a:lnTo>
                  <a:lnTo>
                    <a:pt x="950" y="813"/>
                  </a:lnTo>
                  <a:lnTo>
                    <a:pt x="954" y="816"/>
                  </a:lnTo>
                  <a:lnTo>
                    <a:pt x="960" y="818"/>
                  </a:lnTo>
                  <a:lnTo>
                    <a:pt x="963" y="819"/>
                  </a:lnTo>
                  <a:lnTo>
                    <a:pt x="963" y="820"/>
                  </a:lnTo>
                  <a:lnTo>
                    <a:pt x="960" y="822"/>
                  </a:lnTo>
                  <a:lnTo>
                    <a:pt x="950" y="824"/>
                  </a:lnTo>
                  <a:lnTo>
                    <a:pt x="944" y="826"/>
                  </a:lnTo>
                  <a:lnTo>
                    <a:pt x="941" y="829"/>
                  </a:lnTo>
                  <a:lnTo>
                    <a:pt x="935" y="832"/>
                  </a:lnTo>
                  <a:lnTo>
                    <a:pt x="929" y="836"/>
                  </a:lnTo>
                  <a:lnTo>
                    <a:pt x="922" y="840"/>
                  </a:lnTo>
                  <a:lnTo>
                    <a:pt x="916" y="845"/>
                  </a:lnTo>
                  <a:lnTo>
                    <a:pt x="913" y="846"/>
                  </a:lnTo>
                  <a:lnTo>
                    <a:pt x="910" y="848"/>
                  </a:lnTo>
                  <a:lnTo>
                    <a:pt x="907" y="851"/>
                  </a:lnTo>
                  <a:lnTo>
                    <a:pt x="907" y="853"/>
                  </a:lnTo>
                  <a:lnTo>
                    <a:pt x="904" y="855"/>
                  </a:lnTo>
                  <a:lnTo>
                    <a:pt x="904" y="858"/>
                  </a:lnTo>
                  <a:lnTo>
                    <a:pt x="901" y="860"/>
                  </a:lnTo>
                  <a:lnTo>
                    <a:pt x="901" y="863"/>
                  </a:lnTo>
                  <a:lnTo>
                    <a:pt x="901" y="866"/>
                  </a:lnTo>
                  <a:lnTo>
                    <a:pt x="901" y="869"/>
                  </a:lnTo>
                  <a:lnTo>
                    <a:pt x="901" y="872"/>
                  </a:lnTo>
                  <a:lnTo>
                    <a:pt x="901" y="875"/>
                  </a:lnTo>
                  <a:lnTo>
                    <a:pt x="898" y="874"/>
                  </a:lnTo>
                  <a:lnTo>
                    <a:pt x="894" y="871"/>
                  </a:lnTo>
                  <a:lnTo>
                    <a:pt x="891" y="869"/>
                  </a:lnTo>
                  <a:lnTo>
                    <a:pt x="888" y="865"/>
                  </a:lnTo>
                  <a:lnTo>
                    <a:pt x="882" y="863"/>
                  </a:lnTo>
                  <a:lnTo>
                    <a:pt x="879" y="859"/>
                  </a:lnTo>
                  <a:lnTo>
                    <a:pt x="873" y="854"/>
                  </a:lnTo>
                  <a:lnTo>
                    <a:pt x="866" y="851"/>
                  </a:lnTo>
                  <a:lnTo>
                    <a:pt x="860" y="846"/>
                  </a:lnTo>
                  <a:lnTo>
                    <a:pt x="854" y="841"/>
                  </a:lnTo>
                  <a:lnTo>
                    <a:pt x="845" y="834"/>
                  </a:lnTo>
                  <a:lnTo>
                    <a:pt x="838" y="829"/>
                  </a:lnTo>
                  <a:lnTo>
                    <a:pt x="829" y="822"/>
                  </a:lnTo>
                  <a:lnTo>
                    <a:pt x="820" y="816"/>
                  </a:lnTo>
                  <a:lnTo>
                    <a:pt x="810" y="807"/>
                  </a:lnTo>
                  <a:lnTo>
                    <a:pt x="801" y="800"/>
                  </a:lnTo>
                  <a:lnTo>
                    <a:pt x="788" y="791"/>
                  </a:lnTo>
                  <a:lnTo>
                    <a:pt x="779" y="783"/>
                  </a:lnTo>
                  <a:lnTo>
                    <a:pt x="767" y="775"/>
                  </a:lnTo>
                  <a:lnTo>
                    <a:pt x="754" y="766"/>
                  </a:lnTo>
                  <a:lnTo>
                    <a:pt x="742" y="756"/>
                  </a:lnTo>
                  <a:lnTo>
                    <a:pt x="732" y="747"/>
                  </a:lnTo>
                  <a:lnTo>
                    <a:pt x="717" y="736"/>
                  </a:lnTo>
                  <a:lnTo>
                    <a:pt x="704" y="726"/>
                  </a:lnTo>
                  <a:lnTo>
                    <a:pt x="692" y="714"/>
                  </a:lnTo>
                  <a:lnTo>
                    <a:pt x="676" y="703"/>
                  </a:lnTo>
                  <a:lnTo>
                    <a:pt x="661" y="693"/>
                  </a:lnTo>
                  <a:lnTo>
                    <a:pt x="648" y="682"/>
                  </a:lnTo>
                  <a:lnTo>
                    <a:pt x="633" y="670"/>
                  </a:lnTo>
                  <a:lnTo>
                    <a:pt x="617" y="658"/>
                  </a:lnTo>
                  <a:lnTo>
                    <a:pt x="601" y="644"/>
                  </a:lnTo>
                  <a:lnTo>
                    <a:pt x="586" y="632"/>
                  </a:lnTo>
                  <a:lnTo>
                    <a:pt x="567" y="619"/>
                  </a:lnTo>
                  <a:lnTo>
                    <a:pt x="552" y="606"/>
                  </a:lnTo>
                  <a:lnTo>
                    <a:pt x="536" y="591"/>
                  </a:lnTo>
                  <a:lnTo>
                    <a:pt x="517" y="578"/>
                  </a:lnTo>
                  <a:lnTo>
                    <a:pt x="499" y="565"/>
                  </a:lnTo>
                  <a:lnTo>
                    <a:pt x="483" y="550"/>
                  </a:lnTo>
                  <a:lnTo>
                    <a:pt x="464" y="536"/>
                  </a:lnTo>
                  <a:lnTo>
                    <a:pt x="449" y="521"/>
                  </a:lnTo>
                  <a:lnTo>
                    <a:pt x="430" y="506"/>
                  </a:lnTo>
                  <a:lnTo>
                    <a:pt x="411" y="491"/>
                  </a:lnTo>
                  <a:lnTo>
                    <a:pt x="393" y="477"/>
                  </a:lnTo>
                  <a:lnTo>
                    <a:pt x="374" y="461"/>
                  </a:lnTo>
                  <a:lnTo>
                    <a:pt x="355" y="445"/>
                  </a:lnTo>
                  <a:lnTo>
                    <a:pt x="340" y="430"/>
                  </a:lnTo>
                  <a:lnTo>
                    <a:pt x="318" y="414"/>
                  </a:lnTo>
                  <a:lnTo>
                    <a:pt x="299" y="398"/>
                  </a:lnTo>
                  <a:lnTo>
                    <a:pt x="280" y="381"/>
                  </a:lnTo>
                  <a:lnTo>
                    <a:pt x="262" y="366"/>
                  </a:lnTo>
                  <a:lnTo>
                    <a:pt x="243" y="349"/>
                  </a:lnTo>
                  <a:lnTo>
                    <a:pt x="224" y="333"/>
                  </a:lnTo>
                  <a:lnTo>
                    <a:pt x="206" y="316"/>
                  </a:lnTo>
                  <a:lnTo>
                    <a:pt x="187" y="299"/>
                  </a:lnTo>
                  <a:lnTo>
                    <a:pt x="165" y="282"/>
                  </a:lnTo>
                  <a:lnTo>
                    <a:pt x="146" y="265"/>
                  </a:lnTo>
                  <a:lnTo>
                    <a:pt x="128" y="249"/>
                  </a:lnTo>
                  <a:lnTo>
                    <a:pt x="109" y="232"/>
                  </a:lnTo>
                  <a:lnTo>
                    <a:pt x="90" y="215"/>
                  </a:lnTo>
                  <a:lnTo>
                    <a:pt x="72" y="198"/>
                  </a:lnTo>
                  <a:lnTo>
                    <a:pt x="53" y="180"/>
                  </a:lnTo>
                  <a:lnTo>
                    <a:pt x="34" y="163"/>
                  </a:lnTo>
                  <a:lnTo>
                    <a:pt x="31" y="162"/>
                  </a:lnTo>
                  <a:lnTo>
                    <a:pt x="31" y="159"/>
                  </a:lnTo>
                  <a:lnTo>
                    <a:pt x="31" y="158"/>
                  </a:lnTo>
                  <a:lnTo>
                    <a:pt x="28" y="154"/>
                  </a:lnTo>
                  <a:lnTo>
                    <a:pt x="25" y="151"/>
                  </a:lnTo>
                  <a:lnTo>
                    <a:pt x="22" y="147"/>
                  </a:lnTo>
                  <a:lnTo>
                    <a:pt x="22" y="144"/>
                  </a:lnTo>
                  <a:lnTo>
                    <a:pt x="19" y="139"/>
                  </a:lnTo>
                  <a:lnTo>
                    <a:pt x="16" y="135"/>
                  </a:lnTo>
                  <a:lnTo>
                    <a:pt x="12" y="130"/>
                  </a:lnTo>
                  <a:lnTo>
                    <a:pt x="9" y="127"/>
                  </a:lnTo>
                  <a:lnTo>
                    <a:pt x="6" y="123"/>
                  </a:lnTo>
                  <a:lnTo>
                    <a:pt x="6" y="118"/>
                  </a:lnTo>
                  <a:lnTo>
                    <a:pt x="3" y="115"/>
                  </a:lnTo>
                  <a:lnTo>
                    <a:pt x="3" y="112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Freeform 30"/>
            <p:cNvSpPr>
              <a:spLocks/>
            </p:cNvSpPr>
            <p:nvPr/>
          </p:nvSpPr>
          <p:spPr bwMode="auto">
            <a:xfrm>
              <a:off x="1880" y="3178"/>
              <a:ext cx="1496" cy="114"/>
            </a:xfrm>
            <a:custGeom>
              <a:avLst/>
              <a:gdLst>
                <a:gd name="T0" fmla="*/ 542 w 1496"/>
                <a:gd name="T1" fmla="*/ 55 h 114"/>
                <a:gd name="T2" fmla="*/ 1452 w 1496"/>
                <a:gd name="T3" fmla="*/ 41 h 114"/>
                <a:gd name="T4" fmla="*/ 1443 w 1496"/>
                <a:gd name="T5" fmla="*/ 41 h 114"/>
                <a:gd name="T6" fmla="*/ 1434 w 1496"/>
                <a:gd name="T7" fmla="*/ 41 h 114"/>
                <a:gd name="T8" fmla="*/ 1421 w 1496"/>
                <a:gd name="T9" fmla="*/ 41 h 114"/>
                <a:gd name="T10" fmla="*/ 1402 w 1496"/>
                <a:gd name="T11" fmla="*/ 41 h 114"/>
                <a:gd name="T12" fmla="*/ 1381 w 1496"/>
                <a:gd name="T13" fmla="*/ 43 h 114"/>
                <a:gd name="T14" fmla="*/ 1359 w 1496"/>
                <a:gd name="T15" fmla="*/ 43 h 114"/>
                <a:gd name="T16" fmla="*/ 1331 w 1496"/>
                <a:gd name="T17" fmla="*/ 44 h 114"/>
                <a:gd name="T18" fmla="*/ 1300 w 1496"/>
                <a:gd name="T19" fmla="*/ 44 h 114"/>
                <a:gd name="T20" fmla="*/ 1268 w 1496"/>
                <a:gd name="T21" fmla="*/ 45 h 114"/>
                <a:gd name="T22" fmla="*/ 1231 w 1496"/>
                <a:gd name="T23" fmla="*/ 45 h 114"/>
                <a:gd name="T24" fmla="*/ 1194 w 1496"/>
                <a:gd name="T25" fmla="*/ 47 h 114"/>
                <a:gd name="T26" fmla="*/ 1153 w 1496"/>
                <a:gd name="T27" fmla="*/ 49 h 114"/>
                <a:gd name="T28" fmla="*/ 1106 w 1496"/>
                <a:gd name="T29" fmla="*/ 50 h 114"/>
                <a:gd name="T30" fmla="*/ 1060 w 1496"/>
                <a:gd name="T31" fmla="*/ 51 h 114"/>
                <a:gd name="T32" fmla="*/ 1013 w 1496"/>
                <a:gd name="T33" fmla="*/ 53 h 114"/>
                <a:gd name="T34" fmla="*/ 960 w 1496"/>
                <a:gd name="T35" fmla="*/ 55 h 114"/>
                <a:gd name="T36" fmla="*/ 907 w 1496"/>
                <a:gd name="T37" fmla="*/ 57 h 114"/>
                <a:gd name="T38" fmla="*/ 854 w 1496"/>
                <a:gd name="T39" fmla="*/ 59 h 114"/>
                <a:gd name="T40" fmla="*/ 795 w 1496"/>
                <a:gd name="T41" fmla="*/ 62 h 114"/>
                <a:gd name="T42" fmla="*/ 735 w 1496"/>
                <a:gd name="T43" fmla="*/ 64 h 114"/>
                <a:gd name="T44" fmla="*/ 676 w 1496"/>
                <a:gd name="T45" fmla="*/ 68 h 114"/>
                <a:gd name="T46" fmla="*/ 614 w 1496"/>
                <a:gd name="T47" fmla="*/ 70 h 114"/>
                <a:gd name="T48" fmla="*/ 552 w 1496"/>
                <a:gd name="T49" fmla="*/ 75 h 114"/>
                <a:gd name="T50" fmla="*/ 483 w 1496"/>
                <a:gd name="T51" fmla="*/ 78 h 114"/>
                <a:gd name="T52" fmla="*/ 418 w 1496"/>
                <a:gd name="T53" fmla="*/ 82 h 114"/>
                <a:gd name="T54" fmla="*/ 349 w 1496"/>
                <a:gd name="T55" fmla="*/ 86 h 114"/>
                <a:gd name="T56" fmla="*/ 284 w 1496"/>
                <a:gd name="T57" fmla="*/ 91 h 114"/>
                <a:gd name="T58" fmla="*/ 212 w 1496"/>
                <a:gd name="T59" fmla="*/ 96 h 114"/>
                <a:gd name="T60" fmla="*/ 143 w 1496"/>
                <a:gd name="T61" fmla="*/ 102 h 114"/>
                <a:gd name="T62" fmla="*/ 72 w 1496"/>
                <a:gd name="T63" fmla="*/ 107 h 114"/>
                <a:gd name="T64" fmla="*/ 0 w 1496"/>
                <a:gd name="T65" fmla="*/ 114 h 114"/>
                <a:gd name="T66" fmla="*/ 72 w 1496"/>
                <a:gd name="T67" fmla="*/ 81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96"/>
                <a:gd name="T103" fmla="*/ 0 h 114"/>
                <a:gd name="T104" fmla="*/ 1496 w 1496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96" h="114">
                  <a:moveTo>
                    <a:pt x="72" y="81"/>
                  </a:moveTo>
                  <a:lnTo>
                    <a:pt x="542" y="55"/>
                  </a:lnTo>
                  <a:lnTo>
                    <a:pt x="1496" y="0"/>
                  </a:lnTo>
                  <a:lnTo>
                    <a:pt x="1452" y="41"/>
                  </a:lnTo>
                  <a:lnTo>
                    <a:pt x="1446" y="41"/>
                  </a:lnTo>
                  <a:lnTo>
                    <a:pt x="1443" y="41"/>
                  </a:lnTo>
                  <a:lnTo>
                    <a:pt x="1437" y="41"/>
                  </a:lnTo>
                  <a:lnTo>
                    <a:pt x="1434" y="41"/>
                  </a:lnTo>
                  <a:lnTo>
                    <a:pt x="1424" y="41"/>
                  </a:lnTo>
                  <a:lnTo>
                    <a:pt x="1421" y="41"/>
                  </a:lnTo>
                  <a:lnTo>
                    <a:pt x="1412" y="41"/>
                  </a:lnTo>
                  <a:lnTo>
                    <a:pt x="1402" y="41"/>
                  </a:lnTo>
                  <a:lnTo>
                    <a:pt x="1393" y="41"/>
                  </a:lnTo>
                  <a:lnTo>
                    <a:pt x="1381" y="43"/>
                  </a:lnTo>
                  <a:lnTo>
                    <a:pt x="1371" y="43"/>
                  </a:lnTo>
                  <a:lnTo>
                    <a:pt x="1359" y="43"/>
                  </a:lnTo>
                  <a:lnTo>
                    <a:pt x="1343" y="44"/>
                  </a:lnTo>
                  <a:lnTo>
                    <a:pt x="1331" y="44"/>
                  </a:lnTo>
                  <a:lnTo>
                    <a:pt x="1315" y="44"/>
                  </a:lnTo>
                  <a:lnTo>
                    <a:pt x="1300" y="44"/>
                  </a:lnTo>
                  <a:lnTo>
                    <a:pt x="1284" y="44"/>
                  </a:lnTo>
                  <a:lnTo>
                    <a:pt x="1268" y="45"/>
                  </a:lnTo>
                  <a:lnTo>
                    <a:pt x="1250" y="45"/>
                  </a:lnTo>
                  <a:lnTo>
                    <a:pt x="1231" y="45"/>
                  </a:lnTo>
                  <a:lnTo>
                    <a:pt x="1212" y="46"/>
                  </a:lnTo>
                  <a:lnTo>
                    <a:pt x="1194" y="47"/>
                  </a:lnTo>
                  <a:lnTo>
                    <a:pt x="1172" y="47"/>
                  </a:lnTo>
                  <a:lnTo>
                    <a:pt x="1153" y="49"/>
                  </a:lnTo>
                  <a:lnTo>
                    <a:pt x="1131" y="49"/>
                  </a:lnTo>
                  <a:lnTo>
                    <a:pt x="1106" y="50"/>
                  </a:lnTo>
                  <a:lnTo>
                    <a:pt x="1084" y="50"/>
                  </a:lnTo>
                  <a:lnTo>
                    <a:pt x="1060" y="51"/>
                  </a:lnTo>
                  <a:lnTo>
                    <a:pt x="1038" y="52"/>
                  </a:lnTo>
                  <a:lnTo>
                    <a:pt x="1013" y="53"/>
                  </a:lnTo>
                  <a:lnTo>
                    <a:pt x="988" y="53"/>
                  </a:lnTo>
                  <a:lnTo>
                    <a:pt x="960" y="55"/>
                  </a:lnTo>
                  <a:lnTo>
                    <a:pt x="935" y="56"/>
                  </a:lnTo>
                  <a:lnTo>
                    <a:pt x="907" y="57"/>
                  </a:lnTo>
                  <a:lnTo>
                    <a:pt x="882" y="57"/>
                  </a:lnTo>
                  <a:lnTo>
                    <a:pt x="854" y="59"/>
                  </a:lnTo>
                  <a:lnTo>
                    <a:pt x="823" y="61"/>
                  </a:lnTo>
                  <a:lnTo>
                    <a:pt x="795" y="62"/>
                  </a:lnTo>
                  <a:lnTo>
                    <a:pt x="767" y="63"/>
                  </a:lnTo>
                  <a:lnTo>
                    <a:pt x="735" y="64"/>
                  </a:lnTo>
                  <a:lnTo>
                    <a:pt x="707" y="66"/>
                  </a:lnTo>
                  <a:lnTo>
                    <a:pt x="676" y="68"/>
                  </a:lnTo>
                  <a:lnTo>
                    <a:pt x="645" y="69"/>
                  </a:lnTo>
                  <a:lnTo>
                    <a:pt x="614" y="70"/>
                  </a:lnTo>
                  <a:lnTo>
                    <a:pt x="583" y="73"/>
                  </a:lnTo>
                  <a:lnTo>
                    <a:pt x="552" y="75"/>
                  </a:lnTo>
                  <a:lnTo>
                    <a:pt x="517" y="76"/>
                  </a:lnTo>
                  <a:lnTo>
                    <a:pt x="483" y="78"/>
                  </a:lnTo>
                  <a:lnTo>
                    <a:pt x="452" y="80"/>
                  </a:lnTo>
                  <a:lnTo>
                    <a:pt x="418" y="82"/>
                  </a:lnTo>
                  <a:lnTo>
                    <a:pt x="383" y="84"/>
                  </a:lnTo>
                  <a:lnTo>
                    <a:pt x="349" y="86"/>
                  </a:lnTo>
                  <a:lnTo>
                    <a:pt x="315" y="88"/>
                  </a:lnTo>
                  <a:lnTo>
                    <a:pt x="284" y="91"/>
                  </a:lnTo>
                  <a:lnTo>
                    <a:pt x="246" y="93"/>
                  </a:lnTo>
                  <a:lnTo>
                    <a:pt x="212" y="96"/>
                  </a:lnTo>
                  <a:lnTo>
                    <a:pt x="178" y="99"/>
                  </a:lnTo>
                  <a:lnTo>
                    <a:pt x="143" y="102"/>
                  </a:lnTo>
                  <a:lnTo>
                    <a:pt x="106" y="104"/>
                  </a:lnTo>
                  <a:lnTo>
                    <a:pt x="72" y="107"/>
                  </a:lnTo>
                  <a:lnTo>
                    <a:pt x="34" y="110"/>
                  </a:lnTo>
                  <a:lnTo>
                    <a:pt x="0" y="114"/>
                  </a:lnTo>
                  <a:lnTo>
                    <a:pt x="72" y="81"/>
                  </a:lnTo>
                  <a:close/>
                </a:path>
              </a:pathLst>
            </a:custGeom>
            <a:solidFill>
              <a:srgbClr val="47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Freeform 31"/>
            <p:cNvSpPr>
              <a:spLocks/>
            </p:cNvSpPr>
            <p:nvPr/>
          </p:nvSpPr>
          <p:spPr bwMode="auto">
            <a:xfrm>
              <a:off x="1671" y="3046"/>
              <a:ext cx="1730" cy="254"/>
            </a:xfrm>
            <a:custGeom>
              <a:avLst/>
              <a:gdLst>
                <a:gd name="T0" fmla="*/ 122 w 1730"/>
                <a:gd name="T1" fmla="*/ 254 h 254"/>
                <a:gd name="T2" fmla="*/ 97 w 1730"/>
                <a:gd name="T3" fmla="*/ 252 h 254"/>
                <a:gd name="T4" fmla="*/ 75 w 1730"/>
                <a:gd name="T5" fmla="*/ 248 h 254"/>
                <a:gd name="T6" fmla="*/ 56 w 1730"/>
                <a:gd name="T7" fmla="*/ 243 h 254"/>
                <a:gd name="T8" fmla="*/ 34 w 1730"/>
                <a:gd name="T9" fmla="*/ 239 h 254"/>
                <a:gd name="T10" fmla="*/ 16 w 1730"/>
                <a:gd name="T11" fmla="*/ 231 h 254"/>
                <a:gd name="T12" fmla="*/ 3 w 1730"/>
                <a:gd name="T13" fmla="*/ 223 h 254"/>
                <a:gd name="T14" fmla="*/ 0 w 1730"/>
                <a:gd name="T15" fmla="*/ 213 h 254"/>
                <a:gd name="T16" fmla="*/ 9 w 1730"/>
                <a:gd name="T17" fmla="*/ 201 h 254"/>
                <a:gd name="T18" fmla="*/ 31 w 1730"/>
                <a:gd name="T19" fmla="*/ 189 h 254"/>
                <a:gd name="T20" fmla="*/ 53 w 1730"/>
                <a:gd name="T21" fmla="*/ 181 h 254"/>
                <a:gd name="T22" fmla="*/ 94 w 1730"/>
                <a:gd name="T23" fmla="*/ 172 h 254"/>
                <a:gd name="T24" fmla="*/ 147 w 1730"/>
                <a:gd name="T25" fmla="*/ 163 h 254"/>
                <a:gd name="T26" fmla="*/ 215 w 1730"/>
                <a:gd name="T27" fmla="*/ 152 h 254"/>
                <a:gd name="T28" fmla="*/ 296 w 1730"/>
                <a:gd name="T29" fmla="*/ 141 h 254"/>
                <a:gd name="T30" fmla="*/ 383 w 1730"/>
                <a:gd name="T31" fmla="*/ 130 h 254"/>
                <a:gd name="T32" fmla="*/ 480 w 1730"/>
                <a:gd name="T33" fmla="*/ 118 h 254"/>
                <a:gd name="T34" fmla="*/ 583 w 1730"/>
                <a:gd name="T35" fmla="*/ 106 h 254"/>
                <a:gd name="T36" fmla="*/ 689 w 1730"/>
                <a:gd name="T37" fmla="*/ 94 h 254"/>
                <a:gd name="T38" fmla="*/ 798 w 1730"/>
                <a:gd name="T39" fmla="*/ 83 h 254"/>
                <a:gd name="T40" fmla="*/ 907 w 1730"/>
                <a:gd name="T41" fmla="*/ 71 h 254"/>
                <a:gd name="T42" fmla="*/ 1016 w 1730"/>
                <a:gd name="T43" fmla="*/ 59 h 254"/>
                <a:gd name="T44" fmla="*/ 1122 w 1730"/>
                <a:gd name="T45" fmla="*/ 49 h 254"/>
                <a:gd name="T46" fmla="*/ 1219 w 1730"/>
                <a:gd name="T47" fmla="*/ 38 h 254"/>
                <a:gd name="T48" fmla="*/ 1312 w 1730"/>
                <a:gd name="T49" fmla="*/ 30 h 254"/>
                <a:gd name="T50" fmla="*/ 1399 w 1730"/>
                <a:gd name="T51" fmla="*/ 21 h 254"/>
                <a:gd name="T52" fmla="*/ 1474 w 1730"/>
                <a:gd name="T53" fmla="*/ 14 h 254"/>
                <a:gd name="T54" fmla="*/ 1537 w 1730"/>
                <a:gd name="T55" fmla="*/ 8 h 254"/>
                <a:gd name="T56" fmla="*/ 1583 w 1730"/>
                <a:gd name="T57" fmla="*/ 3 h 254"/>
                <a:gd name="T58" fmla="*/ 1621 w 1730"/>
                <a:gd name="T59" fmla="*/ 1 h 254"/>
                <a:gd name="T60" fmla="*/ 1633 w 1730"/>
                <a:gd name="T61" fmla="*/ 0 h 254"/>
                <a:gd name="T62" fmla="*/ 1727 w 1730"/>
                <a:gd name="T63" fmla="*/ 18 h 254"/>
                <a:gd name="T64" fmla="*/ 1714 w 1730"/>
                <a:gd name="T65" fmla="*/ 18 h 254"/>
                <a:gd name="T66" fmla="*/ 1683 w 1730"/>
                <a:gd name="T67" fmla="*/ 20 h 254"/>
                <a:gd name="T68" fmla="*/ 1636 w 1730"/>
                <a:gd name="T69" fmla="*/ 24 h 254"/>
                <a:gd name="T70" fmla="*/ 1580 w 1730"/>
                <a:gd name="T71" fmla="*/ 29 h 254"/>
                <a:gd name="T72" fmla="*/ 1512 w 1730"/>
                <a:gd name="T73" fmla="*/ 35 h 254"/>
                <a:gd name="T74" fmla="*/ 1434 w 1730"/>
                <a:gd name="T75" fmla="*/ 42 h 254"/>
                <a:gd name="T76" fmla="*/ 1346 w 1730"/>
                <a:gd name="T77" fmla="*/ 49 h 254"/>
                <a:gd name="T78" fmla="*/ 1253 w 1730"/>
                <a:gd name="T79" fmla="*/ 58 h 254"/>
                <a:gd name="T80" fmla="*/ 1156 w 1730"/>
                <a:gd name="T81" fmla="*/ 67 h 254"/>
                <a:gd name="T82" fmla="*/ 1053 w 1730"/>
                <a:gd name="T83" fmla="*/ 77 h 254"/>
                <a:gd name="T84" fmla="*/ 951 w 1730"/>
                <a:gd name="T85" fmla="*/ 87 h 254"/>
                <a:gd name="T86" fmla="*/ 845 w 1730"/>
                <a:gd name="T87" fmla="*/ 96 h 254"/>
                <a:gd name="T88" fmla="*/ 742 w 1730"/>
                <a:gd name="T89" fmla="*/ 106 h 254"/>
                <a:gd name="T90" fmla="*/ 639 w 1730"/>
                <a:gd name="T91" fmla="*/ 117 h 254"/>
                <a:gd name="T92" fmla="*/ 542 w 1730"/>
                <a:gd name="T93" fmla="*/ 126 h 254"/>
                <a:gd name="T94" fmla="*/ 452 w 1730"/>
                <a:gd name="T95" fmla="*/ 137 h 254"/>
                <a:gd name="T96" fmla="*/ 368 w 1730"/>
                <a:gd name="T97" fmla="*/ 147 h 254"/>
                <a:gd name="T98" fmla="*/ 290 w 1730"/>
                <a:gd name="T99" fmla="*/ 157 h 254"/>
                <a:gd name="T100" fmla="*/ 228 w 1730"/>
                <a:gd name="T101" fmla="*/ 166 h 254"/>
                <a:gd name="T102" fmla="*/ 171 w 1730"/>
                <a:gd name="T103" fmla="*/ 175 h 254"/>
                <a:gd name="T104" fmla="*/ 134 w 1730"/>
                <a:gd name="T105" fmla="*/ 183 h 254"/>
                <a:gd name="T106" fmla="*/ 112 w 1730"/>
                <a:gd name="T107" fmla="*/ 189 h 254"/>
                <a:gd name="T108" fmla="*/ 97 w 1730"/>
                <a:gd name="T109" fmla="*/ 200 h 254"/>
                <a:gd name="T110" fmla="*/ 90 w 1730"/>
                <a:gd name="T111" fmla="*/ 207 h 254"/>
                <a:gd name="T112" fmla="*/ 100 w 1730"/>
                <a:gd name="T113" fmla="*/ 213 h 2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30"/>
                <a:gd name="T172" fmla="*/ 0 h 254"/>
                <a:gd name="T173" fmla="*/ 1730 w 1730"/>
                <a:gd name="T174" fmla="*/ 254 h 2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30" h="254">
                  <a:moveTo>
                    <a:pt x="156" y="219"/>
                  </a:moveTo>
                  <a:lnTo>
                    <a:pt x="128" y="254"/>
                  </a:lnTo>
                  <a:lnTo>
                    <a:pt x="122" y="254"/>
                  </a:lnTo>
                  <a:lnTo>
                    <a:pt x="119" y="253"/>
                  </a:lnTo>
                  <a:lnTo>
                    <a:pt x="109" y="252"/>
                  </a:lnTo>
                  <a:lnTo>
                    <a:pt x="97" y="252"/>
                  </a:lnTo>
                  <a:lnTo>
                    <a:pt x="90" y="249"/>
                  </a:lnTo>
                  <a:lnTo>
                    <a:pt x="81" y="249"/>
                  </a:lnTo>
                  <a:lnTo>
                    <a:pt x="75" y="248"/>
                  </a:lnTo>
                  <a:lnTo>
                    <a:pt x="69" y="247"/>
                  </a:lnTo>
                  <a:lnTo>
                    <a:pt x="62" y="245"/>
                  </a:lnTo>
                  <a:lnTo>
                    <a:pt x="56" y="243"/>
                  </a:lnTo>
                  <a:lnTo>
                    <a:pt x="47" y="242"/>
                  </a:lnTo>
                  <a:lnTo>
                    <a:pt x="41" y="241"/>
                  </a:lnTo>
                  <a:lnTo>
                    <a:pt x="34" y="239"/>
                  </a:lnTo>
                  <a:lnTo>
                    <a:pt x="28" y="236"/>
                  </a:lnTo>
                  <a:lnTo>
                    <a:pt x="19" y="234"/>
                  </a:lnTo>
                  <a:lnTo>
                    <a:pt x="16" y="231"/>
                  </a:lnTo>
                  <a:lnTo>
                    <a:pt x="9" y="229"/>
                  </a:lnTo>
                  <a:lnTo>
                    <a:pt x="6" y="226"/>
                  </a:lnTo>
                  <a:lnTo>
                    <a:pt x="3" y="223"/>
                  </a:lnTo>
                  <a:lnTo>
                    <a:pt x="3" y="220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3" y="210"/>
                  </a:lnTo>
                  <a:lnTo>
                    <a:pt x="6" y="206"/>
                  </a:lnTo>
                  <a:lnTo>
                    <a:pt x="9" y="201"/>
                  </a:lnTo>
                  <a:lnTo>
                    <a:pt x="16" y="198"/>
                  </a:lnTo>
                  <a:lnTo>
                    <a:pt x="22" y="193"/>
                  </a:lnTo>
                  <a:lnTo>
                    <a:pt x="31" y="189"/>
                  </a:lnTo>
                  <a:lnTo>
                    <a:pt x="37" y="185"/>
                  </a:lnTo>
                  <a:lnTo>
                    <a:pt x="44" y="183"/>
                  </a:lnTo>
                  <a:lnTo>
                    <a:pt x="53" y="181"/>
                  </a:lnTo>
                  <a:lnTo>
                    <a:pt x="66" y="178"/>
                  </a:lnTo>
                  <a:lnTo>
                    <a:pt x="78" y="175"/>
                  </a:lnTo>
                  <a:lnTo>
                    <a:pt x="94" y="172"/>
                  </a:lnTo>
                  <a:lnTo>
                    <a:pt x="109" y="169"/>
                  </a:lnTo>
                  <a:lnTo>
                    <a:pt x="128" y="166"/>
                  </a:lnTo>
                  <a:lnTo>
                    <a:pt x="147" y="163"/>
                  </a:lnTo>
                  <a:lnTo>
                    <a:pt x="168" y="159"/>
                  </a:lnTo>
                  <a:lnTo>
                    <a:pt x="190" y="155"/>
                  </a:lnTo>
                  <a:lnTo>
                    <a:pt x="215" y="152"/>
                  </a:lnTo>
                  <a:lnTo>
                    <a:pt x="240" y="148"/>
                  </a:lnTo>
                  <a:lnTo>
                    <a:pt x="268" y="144"/>
                  </a:lnTo>
                  <a:lnTo>
                    <a:pt x="296" y="141"/>
                  </a:lnTo>
                  <a:lnTo>
                    <a:pt x="324" y="137"/>
                  </a:lnTo>
                  <a:lnTo>
                    <a:pt x="352" y="134"/>
                  </a:lnTo>
                  <a:lnTo>
                    <a:pt x="383" y="130"/>
                  </a:lnTo>
                  <a:lnTo>
                    <a:pt x="415" y="125"/>
                  </a:lnTo>
                  <a:lnTo>
                    <a:pt x="449" y="122"/>
                  </a:lnTo>
                  <a:lnTo>
                    <a:pt x="480" y="118"/>
                  </a:lnTo>
                  <a:lnTo>
                    <a:pt x="514" y="114"/>
                  </a:lnTo>
                  <a:lnTo>
                    <a:pt x="549" y="109"/>
                  </a:lnTo>
                  <a:lnTo>
                    <a:pt x="583" y="106"/>
                  </a:lnTo>
                  <a:lnTo>
                    <a:pt x="617" y="102"/>
                  </a:lnTo>
                  <a:lnTo>
                    <a:pt x="651" y="99"/>
                  </a:lnTo>
                  <a:lnTo>
                    <a:pt x="689" y="94"/>
                  </a:lnTo>
                  <a:lnTo>
                    <a:pt x="726" y="90"/>
                  </a:lnTo>
                  <a:lnTo>
                    <a:pt x="761" y="87"/>
                  </a:lnTo>
                  <a:lnTo>
                    <a:pt x="798" y="83"/>
                  </a:lnTo>
                  <a:lnTo>
                    <a:pt x="835" y="78"/>
                  </a:lnTo>
                  <a:lnTo>
                    <a:pt x="873" y="74"/>
                  </a:lnTo>
                  <a:lnTo>
                    <a:pt x="907" y="71"/>
                  </a:lnTo>
                  <a:lnTo>
                    <a:pt x="944" y="67"/>
                  </a:lnTo>
                  <a:lnTo>
                    <a:pt x="979" y="62"/>
                  </a:lnTo>
                  <a:lnTo>
                    <a:pt x="1016" y="59"/>
                  </a:lnTo>
                  <a:lnTo>
                    <a:pt x="1050" y="55"/>
                  </a:lnTo>
                  <a:lnTo>
                    <a:pt x="1085" y="53"/>
                  </a:lnTo>
                  <a:lnTo>
                    <a:pt x="1122" y="49"/>
                  </a:lnTo>
                  <a:lnTo>
                    <a:pt x="1156" y="46"/>
                  </a:lnTo>
                  <a:lnTo>
                    <a:pt x="1188" y="42"/>
                  </a:lnTo>
                  <a:lnTo>
                    <a:pt x="1219" y="38"/>
                  </a:lnTo>
                  <a:lnTo>
                    <a:pt x="1250" y="35"/>
                  </a:lnTo>
                  <a:lnTo>
                    <a:pt x="1284" y="32"/>
                  </a:lnTo>
                  <a:lnTo>
                    <a:pt x="1312" y="30"/>
                  </a:lnTo>
                  <a:lnTo>
                    <a:pt x="1343" y="26"/>
                  </a:lnTo>
                  <a:lnTo>
                    <a:pt x="1371" y="24"/>
                  </a:lnTo>
                  <a:lnTo>
                    <a:pt x="1399" y="21"/>
                  </a:lnTo>
                  <a:lnTo>
                    <a:pt x="1424" y="19"/>
                  </a:lnTo>
                  <a:lnTo>
                    <a:pt x="1449" y="17"/>
                  </a:lnTo>
                  <a:lnTo>
                    <a:pt x="1474" y="14"/>
                  </a:lnTo>
                  <a:lnTo>
                    <a:pt x="1496" y="12"/>
                  </a:lnTo>
                  <a:lnTo>
                    <a:pt x="1515" y="9"/>
                  </a:lnTo>
                  <a:lnTo>
                    <a:pt x="1537" y="8"/>
                  </a:lnTo>
                  <a:lnTo>
                    <a:pt x="1552" y="7"/>
                  </a:lnTo>
                  <a:lnTo>
                    <a:pt x="1571" y="6"/>
                  </a:lnTo>
                  <a:lnTo>
                    <a:pt x="1583" y="3"/>
                  </a:lnTo>
                  <a:lnTo>
                    <a:pt x="1599" y="2"/>
                  </a:lnTo>
                  <a:lnTo>
                    <a:pt x="1608" y="1"/>
                  </a:lnTo>
                  <a:lnTo>
                    <a:pt x="1621" y="1"/>
                  </a:lnTo>
                  <a:lnTo>
                    <a:pt x="1624" y="0"/>
                  </a:lnTo>
                  <a:lnTo>
                    <a:pt x="1630" y="0"/>
                  </a:lnTo>
                  <a:lnTo>
                    <a:pt x="1633" y="0"/>
                  </a:lnTo>
                  <a:lnTo>
                    <a:pt x="1636" y="0"/>
                  </a:lnTo>
                  <a:lnTo>
                    <a:pt x="1730" y="18"/>
                  </a:lnTo>
                  <a:lnTo>
                    <a:pt x="1727" y="18"/>
                  </a:lnTo>
                  <a:lnTo>
                    <a:pt x="1724" y="18"/>
                  </a:lnTo>
                  <a:lnTo>
                    <a:pt x="1717" y="18"/>
                  </a:lnTo>
                  <a:lnTo>
                    <a:pt x="1714" y="18"/>
                  </a:lnTo>
                  <a:lnTo>
                    <a:pt x="1705" y="19"/>
                  </a:lnTo>
                  <a:lnTo>
                    <a:pt x="1692" y="19"/>
                  </a:lnTo>
                  <a:lnTo>
                    <a:pt x="1683" y="20"/>
                  </a:lnTo>
                  <a:lnTo>
                    <a:pt x="1667" y="21"/>
                  </a:lnTo>
                  <a:lnTo>
                    <a:pt x="1655" y="23"/>
                  </a:lnTo>
                  <a:lnTo>
                    <a:pt x="1636" y="24"/>
                  </a:lnTo>
                  <a:lnTo>
                    <a:pt x="1621" y="25"/>
                  </a:lnTo>
                  <a:lnTo>
                    <a:pt x="1602" y="27"/>
                  </a:lnTo>
                  <a:lnTo>
                    <a:pt x="1580" y="29"/>
                  </a:lnTo>
                  <a:lnTo>
                    <a:pt x="1558" y="31"/>
                  </a:lnTo>
                  <a:lnTo>
                    <a:pt x="1537" y="32"/>
                  </a:lnTo>
                  <a:lnTo>
                    <a:pt x="1512" y="35"/>
                  </a:lnTo>
                  <a:lnTo>
                    <a:pt x="1487" y="37"/>
                  </a:lnTo>
                  <a:lnTo>
                    <a:pt x="1462" y="39"/>
                  </a:lnTo>
                  <a:lnTo>
                    <a:pt x="1434" y="42"/>
                  </a:lnTo>
                  <a:lnTo>
                    <a:pt x="1406" y="44"/>
                  </a:lnTo>
                  <a:lnTo>
                    <a:pt x="1375" y="47"/>
                  </a:lnTo>
                  <a:lnTo>
                    <a:pt x="1346" y="49"/>
                  </a:lnTo>
                  <a:lnTo>
                    <a:pt x="1315" y="53"/>
                  </a:lnTo>
                  <a:lnTo>
                    <a:pt x="1284" y="55"/>
                  </a:lnTo>
                  <a:lnTo>
                    <a:pt x="1253" y="58"/>
                  </a:lnTo>
                  <a:lnTo>
                    <a:pt x="1222" y="61"/>
                  </a:lnTo>
                  <a:lnTo>
                    <a:pt x="1188" y="64"/>
                  </a:lnTo>
                  <a:lnTo>
                    <a:pt x="1156" y="67"/>
                  </a:lnTo>
                  <a:lnTo>
                    <a:pt x="1122" y="70"/>
                  </a:lnTo>
                  <a:lnTo>
                    <a:pt x="1088" y="73"/>
                  </a:lnTo>
                  <a:lnTo>
                    <a:pt x="1053" y="77"/>
                  </a:lnTo>
                  <a:lnTo>
                    <a:pt x="1022" y="80"/>
                  </a:lnTo>
                  <a:lnTo>
                    <a:pt x="985" y="83"/>
                  </a:lnTo>
                  <a:lnTo>
                    <a:pt x="951" y="87"/>
                  </a:lnTo>
                  <a:lnTo>
                    <a:pt x="916" y="89"/>
                  </a:lnTo>
                  <a:lnTo>
                    <a:pt x="882" y="93"/>
                  </a:lnTo>
                  <a:lnTo>
                    <a:pt x="845" y="96"/>
                  </a:lnTo>
                  <a:lnTo>
                    <a:pt x="810" y="100"/>
                  </a:lnTo>
                  <a:lnTo>
                    <a:pt x="776" y="102"/>
                  </a:lnTo>
                  <a:lnTo>
                    <a:pt x="742" y="106"/>
                  </a:lnTo>
                  <a:lnTo>
                    <a:pt x="708" y="109"/>
                  </a:lnTo>
                  <a:lnTo>
                    <a:pt x="673" y="113"/>
                  </a:lnTo>
                  <a:lnTo>
                    <a:pt x="639" y="117"/>
                  </a:lnTo>
                  <a:lnTo>
                    <a:pt x="608" y="120"/>
                  </a:lnTo>
                  <a:lnTo>
                    <a:pt x="577" y="124"/>
                  </a:lnTo>
                  <a:lnTo>
                    <a:pt x="542" y="126"/>
                  </a:lnTo>
                  <a:lnTo>
                    <a:pt x="511" y="130"/>
                  </a:lnTo>
                  <a:lnTo>
                    <a:pt x="483" y="134"/>
                  </a:lnTo>
                  <a:lnTo>
                    <a:pt x="452" y="137"/>
                  </a:lnTo>
                  <a:lnTo>
                    <a:pt x="424" y="141"/>
                  </a:lnTo>
                  <a:lnTo>
                    <a:pt x="393" y="143"/>
                  </a:lnTo>
                  <a:lnTo>
                    <a:pt x="368" y="147"/>
                  </a:lnTo>
                  <a:lnTo>
                    <a:pt x="340" y="150"/>
                  </a:lnTo>
                  <a:lnTo>
                    <a:pt x="315" y="153"/>
                  </a:lnTo>
                  <a:lnTo>
                    <a:pt x="290" y="157"/>
                  </a:lnTo>
                  <a:lnTo>
                    <a:pt x="268" y="160"/>
                  </a:lnTo>
                  <a:lnTo>
                    <a:pt x="246" y="163"/>
                  </a:lnTo>
                  <a:lnTo>
                    <a:pt x="228" y="166"/>
                  </a:lnTo>
                  <a:lnTo>
                    <a:pt x="206" y="169"/>
                  </a:lnTo>
                  <a:lnTo>
                    <a:pt x="190" y="172"/>
                  </a:lnTo>
                  <a:lnTo>
                    <a:pt x="171" y="175"/>
                  </a:lnTo>
                  <a:lnTo>
                    <a:pt x="159" y="177"/>
                  </a:lnTo>
                  <a:lnTo>
                    <a:pt x="143" y="179"/>
                  </a:lnTo>
                  <a:lnTo>
                    <a:pt x="134" y="183"/>
                  </a:lnTo>
                  <a:lnTo>
                    <a:pt x="131" y="184"/>
                  </a:lnTo>
                  <a:lnTo>
                    <a:pt x="122" y="185"/>
                  </a:lnTo>
                  <a:lnTo>
                    <a:pt x="112" y="189"/>
                  </a:lnTo>
                  <a:lnTo>
                    <a:pt x="106" y="194"/>
                  </a:lnTo>
                  <a:lnTo>
                    <a:pt x="100" y="196"/>
                  </a:lnTo>
                  <a:lnTo>
                    <a:pt x="97" y="200"/>
                  </a:lnTo>
                  <a:lnTo>
                    <a:pt x="94" y="201"/>
                  </a:lnTo>
                  <a:lnTo>
                    <a:pt x="94" y="205"/>
                  </a:lnTo>
                  <a:lnTo>
                    <a:pt x="90" y="207"/>
                  </a:lnTo>
                  <a:lnTo>
                    <a:pt x="94" y="210"/>
                  </a:lnTo>
                  <a:lnTo>
                    <a:pt x="97" y="211"/>
                  </a:lnTo>
                  <a:lnTo>
                    <a:pt x="100" y="213"/>
                  </a:lnTo>
                  <a:lnTo>
                    <a:pt x="156" y="219"/>
                  </a:lnTo>
                  <a:close/>
                </a:path>
              </a:pathLst>
            </a:custGeom>
            <a:solidFill>
              <a:srgbClr val="4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4" name="Freeform 32"/>
            <p:cNvSpPr>
              <a:spLocks/>
            </p:cNvSpPr>
            <p:nvPr/>
          </p:nvSpPr>
          <p:spPr bwMode="auto">
            <a:xfrm>
              <a:off x="1684" y="2818"/>
              <a:ext cx="1277" cy="229"/>
            </a:xfrm>
            <a:custGeom>
              <a:avLst/>
              <a:gdLst>
                <a:gd name="T0" fmla="*/ 0 w 1277"/>
                <a:gd name="T1" fmla="*/ 59 h 229"/>
                <a:gd name="T2" fmla="*/ 9 w 1277"/>
                <a:gd name="T3" fmla="*/ 58 h 229"/>
                <a:gd name="T4" fmla="*/ 18 w 1277"/>
                <a:gd name="T5" fmla="*/ 56 h 229"/>
                <a:gd name="T6" fmla="*/ 34 w 1277"/>
                <a:gd name="T7" fmla="*/ 55 h 229"/>
                <a:gd name="T8" fmla="*/ 53 w 1277"/>
                <a:gd name="T9" fmla="*/ 53 h 229"/>
                <a:gd name="T10" fmla="*/ 74 w 1277"/>
                <a:gd name="T11" fmla="*/ 52 h 229"/>
                <a:gd name="T12" fmla="*/ 99 w 1277"/>
                <a:gd name="T13" fmla="*/ 49 h 229"/>
                <a:gd name="T14" fmla="*/ 127 w 1277"/>
                <a:gd name="T15" fmla="*/ 47 h 229"/>
                <a:gd name="T16" fmla="*/ 158 w 1277"/>
                <a:gd name="T17" fmla="*/ 44 h 229"/>
                <a:gd name="T18" fmla="*/ 190 w 1277"/>
                <a:gd name="T19" fmla="*/ 41 h 229"/>
                <a:gd name="T20" fmla="*/ 224 w 1277"/>
                <a:gd name="T21" fmla="*/ 38 h 229"/>
                <a:gd name="T22" fmla="*/ 264 w 1277"/>
                <a:gd name="T23" fmla="*/ 35 h 229"/>
                <a:gd name="T24" fmla="*/ 305 w 1277"/>
                <a:gd name="T25" fmla="*/ 32 h 229"/>
                <a:gd name="T26" fmla="*/ 345 w 1277"/>
                <a:gd name="T27" fmla="*/ 29 h 229"/>
                <a:gd name="T28" fmla="*/ 389 w 1277"/>
                <a:gd name="T29" fmla="*/ 25 h 229"/>
                <a:gd name="T30" fmla="*/ 436 w 1277"/>
                <a:gd name="T31" fmla="*/ 23 h 229"/>
                <a:gd name="T32" fmla="*/ 480 w 1277"/>
                <a:gd name="T33" fmla="*/ 20 h 229"/>
                <a:gd name="T34" fmla="*/ 523 w 1277"/>
                <a:gd name="T35" fmla="*/ 17 h 229"/>
                <a:gd name="T36" fmla="*/ 570 w 1277"/>
                <a:gd name="T37" fmla="*/ 14 h 229"/>
                <a:gd name="T38" fmla="*/ 620 w 1277"/>
                <a:gd name="T39" fmla="*/ 12 h 229"/>
                <a:gd name="T40" fmla="*/ 667 w 1277"/>
                <a:gd name="T41" fmla="*/ 8 h 229"/>
                <a:gd name="T42" fmla="*/ 713 w 1277"/>
                <a:gd name="T43" fmla="*/ 7 h 229"/>
                <a:gd name="T44" fmla="*/ 760 w 1277"/>
                <a:gd name="T45" fmla="*/ 4 h 229"/>
                <a:gd name="T46" fmla="*/ 810 w 1277"/>
                <a:gd name="T47" fmla="*/ 3 h 229"/>
                <a:gd name="T48" fmla="*/ 853 w 1277"/>
                <a:gd name="T49" fmla="*/ 2 h 229"/>
                <a:gd name="T50" fmla="*/ 897 w 1277"/>
                <a:gd name="T51" fmla="*/ 1 h 229"/>
                <a:gd name="T52" fmla="*/ 944 w 1277"/>
                <a:gd name="T53" fmla="*/ 0 h 229"/>
                <a:gd name="T54" fmla="*/ 984 w 1277"/>
                <a:gd name="T55" fmla="*/ 1 h 229"/>
                <a:gd name="T56" fmla="*/ 1025 w 1277"/>
                <a:gd name="T57" fmla="*/ 1 h 229"/>
                <a:gd name="T58" fmla="*/ 1065 w 1277"/>
                <a:gd name="T59" fmla="*/ 1 h 229"/>
                <a:gd name="T60" fmla="*/ 1103 w 1277"/>
                <a:gd name="T61" fmla="*/ 3 h 229"/>
                <a:gd name="T62" fmla="*/ 1140 w 1277"/>
                <a:gd name="T63" fmla="*/ 6 h 229"/>
                <a:gd name="T64" fmla="*/ 1274 w 1277"/>
                <a:gd name="T65" fmla="*/ 130 h 229"/>
                <a:gd name="T66" fmla="*/ 1259 w 1277"/>
                <a:gd name="T67" fmla="*/ 130 h 229"/>
                <a:gd name="T68" fmla="*/ 1243 w 1277"/>
                <a:gd name="T69" fmla="*/ 131 h 229"/>
                <a:gd name="T70" fmla="*/ 1227 w 1277"/>
                <a:gd name="T71" fmla="*/ 132 h 229"/>
                <a:gd name="T72" fmla="*/ 1209 w 1277"/>
                <a:gd name="T73" fmla="*/ 134 h 229"/>
                <a:gd name="T74" fmla="*/ 1187 w 1277"/>
                <a:gd name="T75" fmla="*/ 135 h 229"/>
                <a:gd name="T76" fmla="*/ 1165 w 1277"/>
                <a:gd name="T77" fmla="*/ 137 h 229"/>
                <a:gd name="T78" fmla="*/ 1140 w 1277"/>
                <a:gd name="T79" fmla="*/ 138 h 229"/>
                <a:gd name="T80" fmla="*/ 1112 w 1277"/>
                <a:gd name="T81" fmla="*/ 141 h 229"/>
                <a:gd name="T82" fmla="*/ 1084 w 1277"/>
                <a:gd name="T83" fmla="*/ 143 h 229"/>
                <a:gd name="T84" fmla="*/ 1053 w 1277"/>
                <a:gd name="T85" fmla="*/ 146 h 229"/>
                <a:gd name="T86" fmla="*/ 1019 w 1277"/>
                <a:gd name="T87" fmla="*/ 148 h 229"/>
                <a:gd name="T88" fmla="*/ 988 w 1277"/>
                <a:gd name="T89" fmla="*/ 152 h 229"/>
                <a:gd name="T90" fmla="*/ 950 w 1277"/>
                <a:gd name="T91" fmla="*/ 154 h 229"/>
                <a:gd name="T92" fmla="*/ 916 w 1277"/>
                <a:gd name="T93" fmla="*/ 158 h 229"/>
                <a:gd name="T94" fmla="*/ 878 w 1277"/>
                <a:gd name="T95" fmla="*/ 160 h 229"/>
                <a:gd name="T96" fmla="*/ 841 w 1277"/>
                <a:gd name="T97" fmla="*/ 163 h 229"/>
                <a:gd name="T98" fmla="*/ 801 w 1277"/>
                <a:gd name="T99" fmla="*/ 166 h 229"/>
                <a:gd name="T100" fmla="*/ 763 w 1277"/>
                <a:gd name="T101" fmla="*/ 170 h 229"/>
                <a:gd name="T102" fmla="*/ 723 w 1277"/>
                <a:gd name="T103" fmla="*/ 173 h 229"/>
                <a:gd name="T104" fmla="*/ 685 w 1277"/>
                <a:gd name="T105" fmla="*/ 176 h 229"/>
                <a:gd name="T106" fmla="*/ 645 w 1277"/>
                <a:gd name="T107" fmla="*/ 179 h 229"/>
                <a:gd name="T108" fmla="*/ 607 w 1277"/>
                <a:gd name="T109" fmla="*/ 183 h 229"/>
                <a:gd name="T110" fmla="*/ 567 w 1277"/>
                <a:gd name="T111" fmla="*/ 187 h 229"/>
                <a:gd name="T112" fmla="*/ 529 w 1277"/>
                <a:gd name="T113" fmla="*/ 190 h 229"/>
                <a:gd name="T114" fmla="*/ 489 w 1277"/>
                <a:gd name="T115" fmla="*/ 194 h 229"/>
                <a:gd name="T116" fmla="*/ 451 w 1277"/>
                <a:gd name="T117" fmla="*/ 198 h 229"/>
                <a:gd name="T118" fmla="*/ 417 w 1277"/>
                <a:gd name="T119" fmla="*/ 201 h 229"/>
                <a:gd name="T120" fmla="*/ 383 w 1277"/>
                <a:gd name="T121" fmla="*/ 205 h 229"/>
                <a:gd name="T122" fmla="*/ 349 w 1277"/>
                <a:gd name="T123" fmla="*/ 210 h 229"/>
                <a:gd name="T124" fmla="*/ 162 w 1277"/>
                <a:gd name="T125" fmla="*/ 229 h 2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7"/>
                <a:gd name="T190" fmla="*/ 0 h 229"/>
                <a:gd name="T191" fmla="*/ 1277 w 1277"/>
                <a:gd name="T192" fmla="*/ 229 h 2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7" h="229">
                  <a:moveTo>
                    <a:pt x="162" y="229"/>
                  </a:moveTo>
                  <a:lnTo>
                    <a:pt x="0" y="59"/>
                  </a:lnTo>
                  <a:lnTo>
                    <a:pt x="3" y="59"/>
                  </a:lnTo>
                  <a:lnTo>
                    <a:pt x="9" y="58"/>
                  </a:lnTo>
                  <a:lnTo>
                    <a:pt x="12" y="56"/>
                  </a:lnTo>
                  <a:lnTo>
                    <a:pt x="18" y="56"/>
                  </a:lnTo>
                  <a:lnTo>
                    <a:pt x="24" y="56"/>
                  </a:lnTo>
                  <a:lnTo>
                    <a:pt x="34" y="55"/>
                  </a:lnTo>
                  <a:lnTo>
                    <a:pt x="40" y="54"/>
                  </a:lnTo>
                  <a:lnTo>
                    <a:pt x="53" y="53"/>
                  </a:lnTo>
                  <a:lnTo>
                    <a:pt x="62" y="53"/>
                  </a:lnTo>
                  <a:lnTo>
                    <a:pt x="74" y="52"/>
                  </a:lnTo>
                  <a:lnTo>
                    <a:pt x="84" y="50"/>
                  </a:lnTo>
                  <a:lnTo>
                    <a:pt x="99" y="49"/>
                  </a:lnTo>
                  <a:lnTo>
                    <a:pt x="112" y="48"/>
                  </a:lnTo>
                  <a:lnTo>
                    <a:pt x="127" y="47"/>
                  </a:lnTo>
                  <a:lnTo>
                    <a:pt x="140" y="46"/>
                  </a:lnTo>
                  <a:lnTo>
                    <a:pt x="158" y="44"/>
                  </a:lnTo>
                  <a:lnTo>
                    <a:pt x="174" y="43"/>
                  </a:lnTo>
                  <a:lnTo>
                    <a:pt x="190" y="41"/>
                  </a:lnTo>
                  <a:lnTo>
                    <a:pt x="208" y="39"/>
                  </a:lnTo>
                  <a:lnTo>
                    <a:pt x="224" y="38"/>
                  </a:lnTo>
                  <a:lnTo>
                    <a:pt x="243" y="36"/>
                  </a:lnTo>
                  <a:lnTo>
                    <a:pt x="264" y="35"/>
                  </a:lnTo>
                  <a:lnTo>
                    <a:pt x="283" y="33"/>
                  </a:lnTo>
                  <a:lnTo>
                    <a:pt x="305" y="32"/>
                  </a:lnTo>
                  <a:lnTo>
                    <a:pt x="324" y="30"/>
                  </a:lnTo>
                  <a:lnTo>
                    <a:pt x="345" y="29"/>
                  </a:lnTo>
                  <a:lnTo>
                    <a:pt x="367" y="27"/>
                  </a:lnTo>
                  <a:lnTo>
                    <a:pt x="389" y="25"/>
                  </a:lnTo>
                  <a:lnTo>
                    <a:pt x="411" y="24"/>
                  </a:lnTo>
                  <a:lnTo>
                    <a:pt x="436" y="23"/>
                  </a:lnTo>
                  <a:lnTo>
                    <a:pt x="455" y="21"/>
                  </a:lnTo>
                  <a:lnTo>
                    <a:pt x="480" y="20"/>
                  </a:lnTo>
                  <a:lnTo>
                    <a:pt x="501" y="18"/>
                  </a:lnTo>
                  <a:lnTo>
                    <a:pt x="523" y="17"/>
                  </a:lnTo>
                  <a:lnTo>
                    <a:pt x="548" y="15"/>
                  </a:lnTo>
                  <a:lnTo>
                    <a:pt x="570" y="14"/>
                  </a:lnTo>
                  <a:lnTo>
                    <a:pt x="595" y="13"/>
                  </a:lnTo>
                  <a:lnTo>
                    <a:pt x="620" y="12"/>
                  </a:lnTo>
                  <a:lnTo>
                    <a:pt x="642" y="9"/>
                  </a:lnTo>
                  <a:lnTo>
                    <a:pt x="667" y="8"/>
                  </a:lnTo>
                  <a:lnTo>
                    <a:pt x="688" y="7"/>
                  </a:lnTo>
                  <a:lnTo>
                    <a:pt x="713" y="7"/>
                  </a:lnTo>
                  <a:lnTo>
                    <a:pt x="738" y="4"/>
                  </a:lnTo>
                  <a:lnTo>
                    <a:pt x="760" y="4"/>
                  </a:lnTo>
                  <a:lnTo>
                    <a:pt x="785" y="3"/>
                  </a:lnTo>
                  <a:lnTo>
                    <a:pt x="810" y="3"/>
                  </a:lnTo>
                  <a:lnTo>
                    <a:pt x="832" y="2"/>
                  </a:lnTo>
                  <a:lnTo>
                    <a:pt x="853" y="2"/>
                  </a:lnTo>
                  <a:lnTo>
                    <a:pt x="875" y="1"/>
                  </a:lnTo>
                  <a:lnTo>
                    <a:pt x="897" y="1"/>
                  </a:lnTo>
                  <a:lnTo>
                    <a:pt x="919" y="1"/>
                  </a:lnTo>
                  <a:lnTo>
                    <a:pt x="944" y="0"/>
                  </a:lnTo>
                  <a:lnTo>
                    <a:pt x="963" y="0"/>
                  </a:lnTo>
                  <a:lnTo>
                    <a:pt x="984" y="1"/>
                  </a:lnTo>
                  <a:lnTo>
                    <a:pt x="1006" y="1"/>
                  </a:lnTo>
                  <a:lnTo>
                    <a:pt x="1025" y="1"/>
                  </a:lnTo>
                  <a:lnTo>
                    <a:pt x="1044" y="1"/>
                  </a:lnTo>
                  <a:lnTo>
                    <a:pt x="1065" y="1"/>
                  </a:lnTo>
                  <a:lnTo>
                    <a:pt x="1084" y="2"/>
                  </a:lnTo>
                  <a:lnTo>
                    <a:pt x="1103" y="3"/>
                  </a:lnTo>
                  <a:lnTo>
                    <a:pt x="1122" y="4"/>
                  </a:lnTo>
                  <a:lnTo>
                    <a:pt x="1140" y="6"/>
                  </a:lnTo>
                  <a:lnTo>
                    <a:pt x="1277" y="130"/>
                  </a:lnTo>
                  <a:lnTo>
                    <a:pt x="1274" y="130"/>
                  </a:lnTo>
                  <a:lnTo>
                    <a:pt x="1268" y="130"/>
                  </a:lnTo>
                  <a:lnTo>
                    <a:pt x="1259" y="130"/>
                  </a:lnTo>
                  <a:lnTo>
                    <a:pt x="1249" y="131"/>
                  </a:lnTo>
                  <a:lnTo>
                    <a:pt x="1243" y="131"/>
                  </a:lnTo>
                  <a:lnTo>
                    <a:pt x="1237" y="132"/>
                  </a:lnTo>
                  <a:lnTo>
                    <a:pt x="1227" y="132"/>
                  </a:lnTo>
                  <a:lnTo>
                    <a:pt x="1218" y="134"/>
                  </a:lnTo>
                  <a:lnTo>
                    <a:pt x="1209" y="134"/>
                  </a:lnTo>
                  <a:lnTo>
                    <a:pt x="1199" y="135"/>
                  </a:lnTo>
                  <a:lnTo>
                    <a:pt x="1187" y="135"/>
                  </a:lnTo>
                  <a:lnTo>
                    <a:pt x="1178" y="136"/>
                  </a:lnTo>
                  <a:lnTo>
                    <a:pt x="1165" y="137"/>
                  </a:lnTo>
                  <a:lnTo>
                    <a:pt x="1153" y="138"/>
                  </a:lnTo>
                  <a:lnTo>
                    <a:pt x="1140" y="138"/>
                  </a:lnTo>
                  <a:lnTo>
                    <a:pt x="1128" y="140"/>
                  </a:lnTo>
                  <a:lnTo>
                    <a:pt x="1112" y="141"/>
                  </a:lnTo>
                  <a:lnTo>
                    <a:pt x="1100" y="142"/>
                  </a:lnTo>
                  <a:lnTo>
                    <a:pt x="1084" y="143"/>
                  </a:lnTo>
                  <a:lnTo>
                    <a:pt x="1069" y="144"/>
                  </a:lnTo>
                  <a:lnTo>
                    <a:pt x="1053" y="146"/>
                  </a:lnTo>
                  <a:lnTo>
                    <a:pt x="1037" y="147"/>
                  </a:lnTo>
                  <a:lnTo>
                    <a:pt x="1019" y="148"/>
                  </a:lnTo>
                  <a:lnTo>
                    <a:pt x="1003" y="150"/>
                  </a:lnTo>
                  <a:lnTo>
                    <a:pt x="988" y="152"/>
                  </a:lnTo>
                  <a:lnTo>
                    <a:pt x="969" y="153"/>
                  </a:lnTo>
                  <a:lnTo>
                    <a:pt x="950" y="154"/>
                  </a:lnTo>
                  <a:lnTo>
                    <a:pt x="935" y="155"/>
                  </a:lnTo>
                  <a:lnTo>
                    <a:pt x="916" y="158"/>
                  </a:lnTo>
                  <a:lnTo>
                    <a:pt x="897" y="159"/>
                  </a:lnTo>
                  <a:lnTo>
                    <a:pt x="878" y="160"/>
                  </a:lnTo>
                  <a:lnTo>
                    <a:pt x="860" y="161"/>
                  </a:lnTo>
                  <a:lnTo>
                    <a:pt x="841" y="163"/>
                  </a:lnTo>
                  <a:lnTo>
                    <a:pt x="822" y="164"/>
                  </a:lnTo>
                  <a:lnTo>
                    <a:pt x="801" y="166"/>
                  </a:lnTo>
                  <a:lnTo>
                    <a:pt x="782" y="167"/>
                  </a:lnTo>
                  <a:lnTo>
                    <a:pt x="763" y="170"/>
                  </a:lnTo>
                  <a:lnTo>
                    <a:pt x="744" y="171"/>
                  </a:lnTo>
                  <a:lnTo>
                    <a:pt x="723" y="173"/>
                  </a:lnTo>
                  <a:lnTo>
                    <a:pt x="704" y="175"/>
                  </a:lnTo>
                  <a:lnTo>
                    <a:pt x="685" y="176"/>
                  </a:lnTo>
                  <a:lnTo>
                    <a:pt x="667" y="178"/>
                  </a:lnTo>
                  <a:lnTo>
                    <a:pt x="645" y="179"/>
                  </a:lnTo>
                  <a:lnTo>
                    <a:pt x="626" y="182"/>
                  </a:lnTo>
                  <a:lnTo>
                    <a:pt x="607" y="183"/>
                  </a:lnTo>
                  <a:lnTo>
                    <a:pt x="585" y="185"/>
                  </a:lnTo>
                  <a:lnTo>
                    <a:pt x="567" y="187"/>
                  </a:lnTo>
                  <a:lnTo>
                    <a:pt x="548" y="188"/>
                  </a:lnTo>
                  <a:lnTo>
                    <a:pt x="529" y="190"/>
                  </a:lnTo>
                  <a:lnTo>
                    <a:pt x="511" y="191"/>
                  </a:lnTo>
                  <a:lnTo>
                    <a:pt x="489" y="194"/>
                  </a:lnTo>
                  <a:lnTo>
                    <a:pt x="473" y="196"/>
                  </a:lnTo>
                  <a:lnTo>
                    <a:pt x="451" y="198"/>
                  </a:lnTo>
                  <a:lnTo>
                    <a:pt x="436" y="200"/>
                  </a:lnTo>
                  <a:lnTo>
                    <a:pt x="417" y="201"/>
                  </a:lnTo>
                  <a:lnTo>
                    <a:pt x="398" y="204"/>
                  </a:lnTo>
                  <a:lnTo>
                    <a:pt x="383" y="205"/>
                  </a:lnTo>
                  <a:lnTo>
                    <a:pt x="364" y="207"/>
                  </a:lnTo>
                  <a:lnTo>
                    <a:pt x="349" y="210"/>
                  </a:lnTo>
                  <a:lnTo>
                    <a:pt x="333" y="211"/>
                  </a:lnTo>
                  <a:lnTo>
                    <a:pt x="162" y="229"/>
                  </a:lnTo>
                  <a:close/>
                </a:path>
              </a:pathLst>
            </a:custGeom>
            <a:solidFill>
              <a:srgbClr val="BDC7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5" name="Freeform 33"/>
            <p:cNvSpPr>
              <a:spLocks/>
            </p:cNvSpPr>
            <p:nvPr/>
          </p:nvSpPr>
          <p:spPr bwMode="auto">
            <a:xfrm>
              <a:off x="826" y="2429"/>
              <a:ext cx="864" cy="819"/>
            </a:xfrm>
            <a:custGeom>
              <a:avLst/>
              <a:gdLst>
                <a:gd name="T0" fmla="*/ 225 w 864"/>
                <a:gd name="T1" fmla="*/ 275 h 819"/>
                <a:gd name="T2" fmla="*/ 103 w 864"/>
                <a:gd name="T3" fmla="*/ 1 h 819"/>
                <a:gd name="T4" fmla="*/ 110 w 864"/>
                <a:gd name="T5" fmla="*/ 11 h 819"/>
                <a:gd name="T6" fmla="*/ 119 w 864"/>
                <a:gd name="T7" fmla="*/ 22 h 819"/>
                <a:gd name="T8" fmla="*/ 125 w 864"/>
                <a:gd name="T9" fmla="*/ 29 h 819"/>
                <a:gd name="T10" fmla="*/ 134 w 864"/>
                <a:gd name="T11" fmla="*/ 38 h 819"/>
                <a:gd name="T12" fmla="*/ 141 w 864"/>
                <a:gd name="T13" fmla="*/ 48 h 819"/>
                <a:gd name="T14" fmla="*/ 150 w 864"/>
                <a:gd name="T15" fmla="*/ 59 h 819"/>
                <a:gd name="T16" fmla="*/ 163 w 864"/>
                <a:gd name="T17" fmla="*/ 73 h 819"/>
                <a:gd name="T18" fmla="*/ 172 w 864"/>
                <a:gd name="T19" fmla="*/ 85 h 819"/>
                <a:gd name="T20" fmla="*/ 184 w 864"/>
                <a:gd name="T21" fmla="*/ 99 h 819"/>
                <a:gd name="T22" fmla="*/ 197 w 864"/>
                <a:gd name="T23" fmla="*/ 114 h 819"/>
                <a:gd name="T24" fmla="*/ 212 w 864"/>
                <a:gd name="T25" fmla="*/ 130 h 819"/>
                <a:gd name="T26" fmla="*/ 228 w 864"/>
                <a:gd name="T27" fmla="*/ 146 h 819"/>
                <a:gd name="T28" fmla="*/ 240 w 864"/>
                <a:gd name="T29" fmla="*/ 163 h 819"/>
                <a:gd name="T30" fmla="*/ 256 w 864"/>
                <a:gd name="T31" fmla="*/ 181 h 819"/>
                <a:gd name="T32" fmla="*/ 275 w 864"/>
                <a:gd name="T33" fmla="*/ 200 h 819"/>
                <a:gd name="T34" fmla="*/ 290 w 864"/>
                <a:gd name="T35" fmla="*/ 219 h 819"/>
                <a:gd name="T36" fmla="*/ 309 w 864"/>
                <a:gd name="T37" fmla="*/ 239 h 819"/>
                <a:gd name="T38" fmla="*/ 325 w 864"/>
                <a:gd name="T39" fmla="*/ 256 h 819"/>
                <a:gd name="T40" fmla="*/ 334 w 864"/>
                <a:gd name="T41" fmla="*/ 263 h 819"/>
                <a:gd name="T42" fmla="*/ 340 w 864"/>
                <a:gd name="T43" fmla="*/ 273 h 819"/>
                <a:gd name="T44" fmla="*/ 346 w 864"/>
                <a:gd name="T45" fmla="*/ 281 h 819"/>
                <a:gd name="T46" fmla="*/ 356 w 864"/>
                <a:gd name="T47" fmla="*/ 290 h 819"/>
                <a:gd name="T48" fmla="*/ 365 w 864"/>
                <a:gd name="T49" fmla="*/ 298 h 819"/>
                <a:gd name="T50" fmla="*/ 371 w 864"/>
                <a:gd name="T51" fmla="*/ 307 h 819"/>
                <a:gd name="T52" fmla="*/ 381 w 864"/>
                <a:gd name="T53" fmla="*/ 316 h 819"/>
                <a:gd name="T54" fmla="*/ 390 w 864"/>
                <a:gd name="T55" fmla="*/ 325 h 819"/>
                <a:gd name="T56" fmla="*/ 399 w 864"/>
                <a:gd name="T57" fmla="*/ 334 h 819"/>
                <a:gd name="T58" fmla="*/ 406 w 864"/>
                <a:gd name="T59" fmla="*/ 343 h 819"/>
                <a:gd name="T60" fmla="*/ 421 w 864"/>
                <a:gd name="T61" fmla="*/ 360 h 819"/>
                <a:gd name="T62" fmla="*/ 440 w 864"/>
                <a:gd name="T63" fmla="*/ 380 h 819"/>
                <a:gd name="T64" fmla="*/ 462 w 864"/>
                <a:gd name="T65" fmla="*/ 401 h 819"/>
                <a:gd name="T66" fmla="*/ 480 w 864"/>
                <a:gd name="T67" fmla="*/ 421 h 819"/>
                <a:gd name="T68" fmla="*/ 502 w 864"/>
                <a:gd name="T69" fmla="*/ 442 h 819"/>
                <a:gd name="T70" fmla="*/ 521 w 864"/>
                <a:gd name="T71" fmla="*/ 463 h 819"/>
                <a:gd name="T72" fmla="*/ 543 w 864"/>
                <a:gd name="T73" fmla="*/ 484 h 819"/>
                <a:gd name="T74" fmla="*/ 561 w 864"/>
                <a:gd name="T75" fmla="*/ 504 h 819"/>
                <a:gd name="T76" fmla="*/ 583 w 864"/>
                <a:gd name="T77" fmla="*/ 526 h 819"/>
                <a:gd name="T78" fmla="*/ 605 w 864"/>
                <a:gd name="T79" fmla="*/ 547 h 819"/>
                <a:gd name="T80" fmla="*/ 627 w 864"/>
                <a:gd name="T81" fmla="*/ 568 h 819"/>
                <a:gd name="T82" fmla="*/ 649 w 864"/>
                <a:gd name="T83" fmla="*/ 589 h 819"/>
                <a:gd name="T84" fmla="*/ 671 w 864"/>
                <a:gd name="T85" fmla="*/ 609 h 819"/>
                <a:gd name="T86" fmla="*/ 692 w 864"/>
                <a:gd name="T87" fmla="*/ 631 h 819"/>
                <a:gd name="T88" fmla="*/ 714 w 864"/>
                <a:gd name="T89" fmla="*/ 652 h 819"/>
                <a:gd name="T90" fmla="*/ 736 w 864"/>
                <a:gd name="T91" fmla="*/ 671 h 819"/>
                <a:gd name="T92" fmla="*/ 758 w 864"/>
                <a:gd name="T93" fmla="*/ 691 h 819"/>
                <a:gd name="T94" fmla="*/ 780 w 864"/>
                <a:gd name="T95" fmla="*/ 711 h 819"/>
                <a:gd name="T96" fmla="*/ 801 w 864"/>
                <a:gd name="T97" fmla="*/ 731 h 819"/>
                <a:gd name="T98" fmla="*/ 823 w 864"/>
                <a:gd name="T99" fmla="*/ 751 h 819"/>
                <a:gd name="T100" fmla="*/ 845 w 864"/>
                <a:gd name="T101" fmla="*/ 769 h 819"/>
                <a:gd name="T102" fmla="*/ 814 w 864"/>
                <a:gd name="T103" fmla="*/ 819 h 8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64"/>
                <a:gd name="T157" fmla="*/ 0 h 819"/>
                <a:gd name="T158" fmla="*/ 864 w 864"/>
                <a:gd name="T159" fmla="*/ 819 h 8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64" h="819">
                  <a:moveTo>
                    <a:pt x="814" y="819"/>
                  </a:moveTo>
                  <a:lnTo>
                    <a:pt x="409" y="448"/>
                  </a:lnTo>
                  <a:lnTo>
                    <a:pt x="225" y="275"/>
                  </a:lnTo>
                  <a:lnTo>
                    <a:pt x="0" y="69"/>
                  </a:lnTo>
                  <a:lnTo>
                    <a:pt x="103" y="0"/>
                  </a:lnTo>
                  <a:lnTo>
                    <a:pt x="103" y="1"/>
                  </a:lnTo>
                  <a:lnTo>
                    <a:pt x="106" y="5"/>
                  </a:lnTo>
                  <a:lnTo>
                    <a:pt x="106" y="7"/>
                  </a:lnTo>
                  <a:lnTo>
                    <a:pt x="110" y="11"/>
                  </a:lnTo>
                  <a:lnTo>
                    <a:pt x="113" y="15"/>
                  </a:lnTo>
                  <a:lnTo>
                    <a:pt x="119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2" y="27"/>
                  </a:lnTo>
                  <a:lnTo>
                    <a:pt x="125" y="29"/>
                  </a:lnTo>
                  <a:lnTo>
                    <a:pt x="128" y="33"/>
                  </a:lnTo>
                  <a:lnTo>
                    <a:pt x="131" y="35"/>
                  </a:lnTo>
                  <a:lnTo>
                    <a:pt x="134" y="38"/>
                  </a:lnTo>
                  <a:lnTo>
                    <a:pt x="138" y="41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44" y="52"/>
                  </a:lnTo>
                  <a:lnTo>
                    <a:pt x="147" y="56"/>
                  </a:lnTo>
                  <a:lnTo>
                    <a:pt x="150" y="59"/>
                  </a:lnTo>
                  <a:lnTo>
                    <a:pt x="156" y="64"/>
                  </a:lnTo>
                  <a:lnTo>
                    <a:pt x="159" y="68"/>
                  </a:lnTo>
                  <a:lnTo>
                    <a:pt x="163" y="73"/>
                  </a:lnTo>
                  <a:lnTo>
                    <a:pt x="166" y="76"/>
                  </a:lnTo>
                  <a:lnTo>
                    <a:pt x="169" y="80"/>
                  </a:lnTo>
                  <a:lnTo>
                    <a:pt x="172" y="85"/>
                  </a:lnTo>
                  <a:lnTo>
                    <a:pt x="178" y="89"/>
                  </a:lnTo>
                  <a:lnTo>
                    <a:pt x="181" y="93"/>
                  </a:lnTo>
                  <a:lnTo>
                    <a:pt x="184" y="99"/>
                  </a:lnTo>
                  <a:lnTo>
                    <a:pt x="191" y="104"/>
                  </a:lnTo>
                  <a:lnTo>
                    <a:pt x="194" y="109"/>
                  </a:lnTo>
                  <a:lnTo>
                    <a:pt x="197" y="114"/>
                  </a:lnTo>
                  <a:lnTo>
                    <a:pt x="203" y="118"/>
                  </a:lnTo>
                  <a:lnTo>
                    <a:pt x="206" y="124"/>
                  </a:lnTo>
                  <a:lnTo>
                    <a:pt x="212" y="130"/>
                  </a:lnTo>
                  <a:lnTo>
                    <a:pt x="216" y="135"/>
                  </a:lnTo>
                  <a:lnTo>
                    <a:pt x="222" y="140"/>
                  </a:lnTo>
                  <a:lnTo>
                    <a:pt x="228" y="146"/>
                  </a:lnTo>
                  <a:lnTo>
                    <a:pt x="231" y="152"/>
                  </a:lnTo>
                  <a:lnTo>
                    <a:pt x="237" y="158"/>
                  </a:lnTo>
                  <a:lnTo>
                    <a:pt x="240" y="163"/>
                  </a:lnTo>
                  <a:lnTo>
                    <a:pt x="247" y="169"/>
                  </a:lnTo>
                  <a:lnTo>
                    <a:pt x="253" y="175"/>
                  </a:lnTo>
                  <a:lnTo>
                    <a:pt x="256" y="181"/>
                  </a:lnTo>
                  <a:lnTo>
                    <a:pt x="262" y="187"/>
                  </a:lnTo>
                  <a:lnTo>
                    <a:pt x="269" y="193"/>
                  </a:lnTo>
                  <a:lnTo>
                    <a:pt x="275" y="200"/>
                  </a:lnTo>
                  <a:lnTo>
                    <a:pt x="278" y="206"/>
                  </a:lnTo>
                  <a:lnTo>
                    <a:pt x="284" y="213"/>
                  </a:lnTo>
                  <a:lnTo>
                    <a:pt x="290" y="219"/>
                  </a:lnTo>
                  <a:lnTo>
                    <a:pt x="297" y="226"/>
                  </a:lnTo>
                  <a:lnTo>
                    <a:pt x="303" y="232"/>
                  </a:lnTo>
                  <a:lnTo>
                    <a:pt x="309" y="239"/>
                  </a:lnTo>
                  <a:lnTo>
                    <a:pt x="315" y="246"/>
                  </a:lnTo>
                  <a:lnTo>
                    <a:pt x="321" y="254"/>
                  </a:lnTo>
                  <a:lnTo>
                    <a:pt x="325" y="256"/>
                  </a:lnTo>
                  <a:lnTo>
                    <a:pt x="328" y="258"/>
                  </a:lnTo>
                  <a:lnTo>
                    <a:pt x="331" y="261"/>
                  </a:lnTo>
                  <a:lnTo>
                    <a:pt x="334" y="263"/>
                  </a:lnTo>
                  <a:lnTo>
                    <a:pt x="334" y="267"/>
                  </a:lnTo>
                  <a:lnTo>
                    <a:pt x="337" y="269"/>
                  </a:lnTo>
                  <a:lnTo>
                    <a:pt x="340" y="273"/>
                  </a:lnTo>
                  <a:lnTo>
                    <a:pt x="343" y="275"/>
                  </a:lnTo>
                  <a:lnTo>
                    <a:pt x="346" y="278"/>
                  </a:lnTo>
                  <a:lnTo>
                    <a:pt x="346" y="281"/>
                  </a:lnTo>
                  <a:lnTo>
                    <a:pt x="350" y="284"/>
                  </a:lnTo>
                  <a:lnTo>
                    <a:pt x="353" y="286"/>
                  </a:lnTo>
                  <a:lnTo>
                    <a:pt x="356" y="290"/>
                  </a:lnTo>
                  <a:lnTo>
                    <a:pt x="359" y="292"/>
                  </a:lnTo>
                  <a:lnTo>
                    <a:pt x="362" y="296"/>
                  </a:lnTo>
                  <a:lnTo>
                    <a:pt x="365" y="298"/>
                  </a:lnTo>
                  <a:lnTo>
                    <a:pt x="368" y="302"/>
                  </a:lnTo>
                  <a:lnTo>
                    <a:pt x="368" y="304"/>
                  </a:lnTo>
                  <a:lnTo>
                    <a:pt x="371" y="307"/>
                  </a:lnTo>
                  <a:lnTo>
                    <a:pt x="374" y="310"/>
                  </a:lnTo>
                  <a:lnTo>
                    <a:pt x="378" y="313"/>
                  </a:lnTo>
                  <a:lnTo>
                    <a:pt x="381" y="316"/>
                  </a:lnTo>
                  <a:lnTo>
                    <a:pt x="384" y="319"/>
                  </a:lnTo>
                  <a:lnTo>
                    <a:pt x="387" y="322"/>
                  </a:lnTo>
                  <a:lnTo>
                    <a:pt x="390" y="325"/>
                  </a:lnTo>
                  <a:lnTo>
                    <a:pt x="393" y="328"/>
                  </a:lnTo>
                  <a:lnTo>
                    <a:pt x="396" y="331"/>
                  </a:lnTo>
                  <a:lnTo>
                    <a:pt x="399" y="334"/>
                  </a:lnTo>
                  <a:lnTo>
                    <a:pt x="399" y="337"/>
                  </a:lnTo>
                  <a:lnTo>
                    <a:pt x="403" y="340"/>
                  </a:lnTo>
                  <a:lnTo>
                    <a:pt x="406" y="343"/>
                  </a:lnTo>
                  <a:lnTo>
                    <a:pt x="409" y="346"/>
                  </a:lnTo>
                  <a:lnTo>
                    <a:pt x="415" y="354"/>
                  </a:lnTo>
                  <a:lnTo>
                    <a:pt x="421" y="360"/>
                  </a:lnTo>
                  <a:lnTo>
                    <a:pt x="427" y="367"/>
                  </a:lnTo>
                  <a:lnTo>
                    <a:pt x="434" y="373"/>
                  </a:lnTo>
                  <a:lnTo>
                    <a:pt x="440" y="380"/>
                  </a:lnTo>
                  <a:lnTo>
                    <a:pt x="446" y="386"/>
                  </a:lnTo>
                  <a:lnTo>
                    <a:pt x="456" y="393"/>
                  </a:lnTo>
                  <a:lnTo>
                    <a:pt x="462" y="401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21"/>
                  </a:lnTo>
                  <a:lnTo>
                    <a:pt x="487" y="428"/>
                  </a:lnTo>
                  <a:lnTo>
                    <a:pt x="493" y="435"/>
                  </a:lnTo>
                  <a:lnTo>
                    <a:pt x="502" y="442"/>
                  </a:lnTo>
                  <a:lnTo>
                    <a:pt x="508" y="449"/>
                  </a:lnTo>
                  <a:lnTo>
                    <a:pt x="515" y="456"/>
                  </a:lnTo>
                  <a:lnTo>
                    <a:pt x="521" y="463"/>
                  </a:lnTo>
                  <a:lnTo>
                    <a:pt x="527" y="469"/>
                  </a:lnTo>
                  <a:lnTo>
                    <a:pt x="533" y="477"/>
                  </a:lnTo>
                  <a:lnTo>
                    <a:pt x="543" y="484"/>
                  </a:lnTo>
                  <a:lnTo>
                    <a:pt x="549" y="491"/>
                  </a:lnTo>
                  <a:lnTo>
                    <a:pt x="555" y="497"/>
                  </a:lnTo>
                  <a:lnTo>
                    <a:pt x="561" y="504"/>
                  </a:lnTo>
                  <a:lnTo>
                    <a:pt x="571" y="512"/>
                  </a:lnTo>
                  <a:lnTo>
                    <a:pt x="577" y="519"/>
                  </a:lnTo>
                  <a:lnTo>
                    <a:pt x="583" y="526"/>
                  </a:lnTo>
                  <a:lnTo>
                    <a:pt x="590" y="533"/>
                  </a:lnTo>
                  <a:lnTo>
                    <a:pt x="599" y="541"/>
                  </a:lnTo>
                  <a:lnTo>
                    <a:pt x="605" y="547"/>
                  </a:lnTo>
                  <a:lnTo>
                    <a:pt x="611" y="554"/>
                  </a:lnTo>
                  <a:lnTo>
                    <a:pt x="621" y="561"/>
                  </a:lnTo>
                  <a:lnTo>
                    <a:pt x="627" y="568"/>
                  </a:lnTo>
                  <a:lnTo>
                    <a:pt x="633" y="576"/>
                  </a:lnTo>
                  <a:lnTo>
                    <a:pt x="643" y="582"/>
                  </a:lnTo>
                  <a:lnTo>
                    <a:pt x="649" y="589"/>
                  </a:lnTo>
                  <a:lnTo>
                    <a:pt x="655" y="596"/>
                  </a:lnTo>
                  <a:lnTo>
                    <a:pt x="661" y="603"/>
                  </a:lnTo>
                  <a:lnTo>
                    <a:pt x="671" y="609"/>
                  </a:lnTo>
                  <a:lnTo>
                    <a:pt x="677" y="617"/>
                  </a:lnTo>
                  <a:lnTo>
                    <a:pt x="686" y="624"/>
                  </a:lnTo>
                  <a:lnTo>
                    <a:pt x="692" y="631"/>
                  </a:lnTo>
                  <a:lnTo>
                    <a:pt x="699" y="637"/>
                  </a:lnTo>
                  <a:lnTo>
                    <a:pt x="705" y="644"/>
                  </a:lnTo>
                  <a:lnTo>
                    <a:pt x="714" y="652"/>
                  </a:lnTo>
                  <a:lnTo>
                    <a:pt x="720" y="658"/>
                  </a:lnTo>
                  <a:lnTo>
                    <a:pt x="730" y="665"/>
                  </a:lnTo>
                  <a:lnTo>
                    <a:pt x="736" y="671"/>
                  </a:lnTo>
                  <a:lnTo>
                    <a:pt x="745" y="678"/>
                  </a:lnTo>
                  <a:lnTo>
                    <a:pt x="752" y="685"/>
                  </a:lnTo>
                  <a:lnTo>
                    <a:pt x="758" y="691"/>
                  </a:lnTo>
                  <a:lnTo>
                    <a:pt x="764" y="699"/>
                  </a:lnTo>
                  <a:lnTo>
                    <a:pt x="773" y="705"/>
                  </a:lnTo>
                  <a:lnTo>
                    <a:pt x="780" y="711"/>
                  </a:lnTo>
                  <a:lnTo>
                    <a:pt x="789" y="718"/>
                  </a:lnTo>
                  <a:lnTo>
                    <a:pt x="795" y="725"/>
                  </a:lnTo>
                  <a:lnTo>
                    <a:pt x="801" y="731"/>
                  </a:lnTo>
                  <a:lnTo>
                    <a:pt x="811" y="737"/>
                  </a:lnTo>
                  <a:lnTo>
                    <a:pt x="817" y="743"/>
                  </a:lnTo>
                  <a:lnTo>
                    <a:pt x="823" y="751"/>
                  </a:lnTo>
                  <a:lnTo>
                    <a:pt x="833" y="757"/>
                  </a:lnTo>
                  <a:lnTo>
                    <a:pt x="839" y="763"/>
                  </a:lnTo>
                  <a:lnTo>
                    <a:pt x="845" y="769"/>
                  </a:lnTo>
                  <a:lnTo>
                    <a:pt x="854" y="775"/>
                  </a:lnTo>
                  <a:lnTo>
                    <a:pt x="864" y="782"/>
                  </a:lnTo>
                  <a:lnTo>
                    <a:pt x="814" y="819"/>
                  </a:lnTo>
                  <a:close/>
                </a:path>
              </a:pathLst>
            </a:custGeom>
            <a:solidFill>
              <a:srgbClr val="4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Freeform 34"/>
            <p:cNvSpPr>
              <a:spLocks/>
            </p:cNvSpPr>
            <p:nvPr/>
          </p:nvSpPr>
          <p:spPr bwMode="auto">
            <a:xfrm>
              <a:off x="3114" y="2835"/>
              <a:ext cx="302" cy="214"/>
            </a:xfrm>
            <a:custGeom>
              <a:avLst/>
              <a:gdLst>
                <a:gd name="T0" fmla="*/ 0 w 302"/>
                <a:gd name="T1" fmla="*/ 0 h 214"/>
                <a:gd name="T2" fmla="*/ 131 w 302"/>
                <a:gd name="T3" fmla="*/ 21 h 214"/>
                <a:gd name="T4" fmla="*/ 206 w 302"/>
                <a:gd name="T5" fmla="*/ 105 h 214"/>
                <a:gd name="T6" fmla="*/ 302 w 302"/>
                <a:gd name="T7" fmla="*/ 214 h 214"/>
                <a:gd name="T8" fmla="*/ 193 w 302"/>
                <a:gd name="T9" fmla="*/ 193 h 214"/>
                <a:gd name="T10" fmla="*/ 31 w 302"/>
                <a:gd name="T11" fmla="*/ 33 h 214"/>
                <a:gd name="T12" fmla="*/ 0 w 302"/>
                <a:gd name="T13" fmla="*/ 0 h 214"/>
                <a:gd name="T14" fmla="*/ 0 w 302"/>
                <a:gd name="T15" fmla="*/ 0 h 2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2"/>
                <a:gd name="T25" fmla="*/ 0 h 214"/>
                <a:gd name="T26" fmla="*/ 302 w 302"/>
                <a:gd name="T27" fmla="*/ 214 h 2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2" h="214">
                  <a:moveTo>
                    <a:pt x="0" y="0"/>
                  </a:moveTo>
                  <a:lnTo>
                    <a:pt x="131" y="21"/>
                  </a:lnTo>
                  <a:lnTo>
                    <a:pt x="206" y="105"/>
                  </a:lnTo>
                  <a:lnTo>
                    <a:pt x="302" y="214"/>
                  </a:lnTo>
                  <a:lnTo>
                    <a:pt x="193" y="193"/>
                  </a:lnTo>
                  <a:lnTo>
                    <a:pt x="31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7" name="Freeform 35"/>
            <p:cNvSpPr>
              <a:spLocks/>
            </p:cNvSpPr>
            <p:nvPr/>
          </p:nvSpPr>
          <p:spPr bwMode="auto">
            <a:xfrm>
              <a:off x="749" y="2350"/>
              <a:ext cx="891" cy="936"/>
            </a:xfrm>
            <a:custGeom>
              <a:avLst/>
              <a:gdLst>
                <a:gd name="T0" fmla="*/ 888 w 891"/>
                <a:gd name="T1" fmla="*/ 933 h 936"/>
                <a:gd name="T2" fmla="*/ 869 w 891"/>
                <a:gd name="T3" fmla="*/ 920 h 936"/>
                <a:gd name="T4" fmla="*/ 835 w 891"/>
                <a:gd name="T5" fmla="*/ 892 h 936"/>
                <a:gd name="T6" fmla="*/ 782 w 891"/>
                <a:gd name="T7" fmla="*/ 856 h 936"/>
                <a:gd name="T8" fmla="*/ 723 w 891"/>
                <a:gd name="T9" fmla="*/ 809 h 936"/>
                <a:gd name="T10" fmla="*/ 651 w 891"/>
                <a:gd name="T11" fmla="*/ 755 h 936"/>
                <a:gd name="T12" fmla="*/ 576 w 891"/>
                <a:gd name="T13" fmla="*/ 696 h 936"/>
                <a:gd name="T14" fmla="*/ 495 w 891"/>
                <a:gd name="T15" fmla="*/ 632 h 936"/>
                <a:gd name="T16" fmla="*/ 414 w 891"/>
                <a:gd name="T17" fmla="*/ 567 h 936"/>
                <a:gd name="T18" fmla="*/ 330 w 891"/>
                <a:gd name="T19" fmla="*/ 499 h 936"/>
                <a:gd name="T20" fmla="*/ 252 w 891"/>
                <a:gd name="T21" fmla="*/ 433 h 936"/>
                <a:gd name="T22" fmla="*/ 180 w 891"/>
                <a:gd name="T23" fmla="*/ 370 h 936"/>
                <a:gd name="T24" fmla="*/ 118 w 891"/>
                <a:gd name="T25" fmla="*/ 311 h 936"/>
                <a:gd name="T26" fmla="*/ 68 w 891"/>
                <a:gd name="T27" fmla="*/ 258 h 936"/>
                <a:gd name="T28" fmla="*/ 28 w 891"/>
                <a:gd name="T29" fmla="*/ 213 h 936"/>
                <a:gd name="T30" fmla="*/ 6 w 891"/>
                <a:gd name="T31" fmla="*/ 177 h 936"/>
                <a:gd name="T32" fmla="*/ 0 w 891"/>
                <a:gd name="T33" fmla="*/ 152 h 936"/>
                <a:gd name="T34" fmla="*/ 9 w 891"/>
                <a:gd name="T35" fmla="*/ 129 h 936"/>
                <a:gd name="T36" fmla="*/ 28 w 891"/>
                <a:gd name="T37" fmla="*/ 108 h 936"/>
                <a:gd name="T38" fmla="*/ 56 w 891"/>
                <a:gd name="T39" fmla="*/ 90 h 936"/>
                <a:gd name="T40" fmla="*/ 93 w 891"/>
                <a:gd name="T41" fmla="*/ 74 h 936"/>
                <a:gd name="T42" fmla="*/ 134 w 891"/>
                <a:gd name="T43" fmla="*/ 60 h 936"/>
                <a:gd name="T44" fmla="*/ 183 w 891"/>
                <a:gd name="T45" fmla="*/ 47 h 936"/>
                <a:gd name="T46" fmla="*/ 233 w 891"/>
                <a:gd name="T47" fmla="*/ 36 h 936"/>
                <a:gd name="T48" fmla="*/ 283 w 891"/>
                <a:gd name="T49" fmla="*/ 27 h 936"/>
                <a:gd name="T50" fmla="*/ 333 w 891"/>
                <a:gd name="T51" fmla="*/ 19 h 936"/>
                <a:gd name="T52" fmla="*/ 383 w 891"/>
                <a:gd name="T53" fmla="*/ 13 h 936"/>
                <a:gd name="T54" fmla="*/ 427 w 891"/>
                <a:gd name="T55" fmla="*/ 8 h 936"/>
                <a:gd name="T56" fmla="*/ 464 w 891"/>
                <a:gd name="T57" fmla="*/ 3 h 936"/>
                <a:gd name="T58" fmla="*/ 495 w 891"/>
                <a:gd name="T59" fmla="*/ 1 h 936"/>
                <a:gd name="T60" fmla="*/ 529 w 891"/>
                <a:gd name="T61" fmla="*/ 0 h 936"/>
                <a:gd name="T62" fmla="*/ 504 w 891"/>
                <a:gd name="T63" fmla="*/ 29 h 936"/>
                <a:gd name="T64" fmla="*/ 473 w 891"/>
                <a:gd name="T65" fmla="*/ 31 h 936"/>
                <a:gd name="T66" fmla="*/ 445 w 891"/>
                <a:gd name="T67" fmla="*/ 33 h 936"/>
                <a:gd name="T68" fmla="*/ 411 w 891"/>
                <a:gd name="T69" fmla="*/ 38 h 936"/>
                <a:gd name="T70" fmla="*/ 370 w 891"/>
                <a:gd name="T71" fmla="*/ 43 h 936"/>
                <a:gd name="T72" fmla="*/ 324 w 891"/>
                <a:gd name="T73" fmla="*/ 50 h 936"/>
                <a:gd name="T74" fmla="*/ 280 w 891"/>
                <a:gd name="T75" fmla="*/ 59 h 936"/>
                <a:gd name="T76" fmla="*/ 233 w 891"/>
                <a:gd name="T77" fmla="*/ 68 h 936"/>
                <a:gd name="T78" fmla="*/ 187 w 891"/>
                <a:gd name="T79" fmla="*/ 79 h 936"/>
                <a:gd name="T80" fmla="*/ 146 w 891"/>
                <a:gd name="T81" fmla="*/ 91 h 936"/>
                <a:gd name="T82" fmla="*/ 109 w 891"/>
                <a:gd name="T83" fmla="*/ 105 h 936"/>
                <a:gd name="T84" fmla="*/ 77 w 891"/>
                <a:gd name="T85" fmla="*/ 120 h 936"/>
                <a:gd name="T86" fmla="*/ 56 w 891"/>
                <a:gd name="T87" fmla="*/ 136 h 936"/>
                <a:gd name="T88" fmla="*/ 43 w 891"/>
                <a:gd name="T89" fmla="*/ 155 h 936"/>
                <a:gd name="T90" fmla="*/ 46 w 891"/>
                <a:gd name="T91" fmla="*/ 175 h 936"/>
                <a:gd name="T92" fmla="*/ 59 w 891"/>
                <a:gd name="T93" fmla="*/ 197 h 936"/>
                <a:gd name="T94" fmla="*/ 87 w 891"/>
                <a:gd name="T95" fmla="*/ 226 h 936"/>
                <a:gd name="T96" fmla="*/ 127 w 891"/>
                <a:gd name="T97" fmla="*/ 266 h 936"/>
                <a:gd name="T98" fmla="*/ 177 w 891"/>
                <a:gd name="T99" fmla="*/ 313 h 936"/>
                <a:gd name="T100" fmla="*/ 236 w 891"/>
                <a:gd name="T101" fmla="*/ 366 h 936"/>
                <a:gd name="T102" fmla="*/ 305 w 891"/>
                <a:gd name="T103" fmla="*/ 424 h 936"/>
                <a:gd name="T104" fmla="*/ 374 w 891"/>
                <a:gd name="T105" fmla="*/ 486 h 936"/>
                <a:gd name="T106" fmla="*/ 448 w 891"/>
                <a:gd name="T107" fmla="*/ 547 h 936"/>
                <a:gd name="T108" fmla="*/ 523 w 891"/>
                <a:gd name="T109" fmla="*/ 610 h 936"/>
                <a:gd name="T110" fmla="*/ 595 w 891"/>
                <a:gd name="T111" fmla="*/ 670 h 936"/>
                <a:gd name="T112" fmla="*/ 660 w 891"/>
                <a:gd name="T113" fmla="*/ 727 h 936"/>
                <a:gd name="T114" fmla="*/ 723 w 891"/>
                <a:gd name="T115" fmla="*/ 780 h 936"/>
                <a:gd name="T116" fmla="*/ 779 w 891"/>
                <a:gd name="T117" fmla="*/ 826 h 936"/>
                <a:gd name="T118" fmla="*/ 825 w 891"/>
                <a:gd name="T119" fmla="*/ 863 h 936"/>
                <a:gd name="T120" fmla="*/ 857 w 891"/>
                <a:gd name="T121" fmla="*/ 891 h 936"/>
                <a:gd name="T122" fmla="*/ 878 w 891"/>
                <a:gd name="T123" fmla="*/ 908 h 936"/>
                <a:gd name="T124" fmla="*/ 885 w 891"/>
                <a:gd name="T125" fmla="*/ 912 h 9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91"/>
                <a:gd name="T190" fmla="*/ 0 h 936"/>
                <a:gd name="T191" fmla="*/ 891 w 891"/>
                <a:gd name="T192" fmla="*/ 936 h 9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91" h="936">
                  <a:moveTo>
                    <a:pt x="885" y="912"/>
                  </a:moveTo>
                  <a:lnTo>
                    <a:pt x="891" y="936"/>
                  </a:lnTo>
                  <a:lnTo>
                    <a:pt x="888" y="933"/>
                  </a:lnTo>
                  <a:lnTo>
                    <a:pt x="885" y="931"/>
                  </a:lnTo>
                  <a:lnTo>
                    <a:pt x="882" y="929"/>
                  </a:lnTo>
                  <a:lnTo>
                    <a:pt x="875" y="924"/>
                  </a:lnTo>
                  <a:lnTo>
                    <a:pt x="869" y="920"/>
                  </a:lnTo>
                  <a:lnTo>
                    <a:pt x="860" y="914"/>
                  </a:lnTo>
                  <a:lnTo>
                    <a:pt x="854" y="908"/>
                  </a:lnTo>
                  <a:lnTo>
                    <a:pt x="844" y="901"/>
                  </a:lnTo>
                  <a:lnTo>
                    <a:pt x="835" y="892"/>
                  </a:lnTo>
                  <a:lnTo>
                    <a:pt x="822" y="884"/>
                  </a:lnTo>
                  <a:lnTo>
                    <a:pt x="810" y="875"/>
                  </a:lnTo>
                  <a:lnTo>
                    <a:pt x="797" y="866"/>
                  </a:lnTo>
                  <a:lnTo>
                    <a:pt x="782" y="856"/>
                  </a:lnTo>
                  <a:lnTo>
                    <a:pt x="769" y="844"/>
                  </a:lnTo>
                  <a:lnTo>
                    <a:pt x="754" y="833"/>
                  </a:lnTo>
                  <a:lnTo>
                    <a:pt x="738" y="821"/>
                  </a:lnTo>
                  <a:lnTo>
                    <a:pt x="723" y="809"/>
                  </a:lnTo>
                  <a:lnTo>
                    <a:pt x="704" y="796"/>
                  </a:lnTo>
                  <a:lnTo>
                    <a:pt x="688" y="783"/>
                  </a:lnTo>
                  <a:lnTo>
                    <a:pt x="670" y="769"/>
                  </a:lnTo>
                  <a:lnTo>
                    <a:pt x="651" y="755"/>
                  </a:lnTo>
                  <a:lnTo>
                    <a:pt x="635" y="740"/>
                  </a:lnTo>
                  <a:lnTo>
                    <a:pt x="617" y="726"/>
                  </a:lnTo>
                  <a:lnTo>
                    <a:pt x="595" y="710"/>
                  </a:lnTo>
                  <a:lnTo>
                    <a:pt x="576" y="696"/>
                  </a:lnTo>
                  <a:lnTo>
                    <a:pt x="554" y="680"/>
                  </a:lnTo>
                  <a:lnTo>
                    <a:pt x="536" y="664"/>
                  </a:lnTo>
                  <a:lnTo>
                    <a:pt x="514" y="647"/>
                  </a:lnTo>
                  <a:lnTo>
                    <a:pt x="495" y="632"/>
                  </a:lnTo>
                  <a:lnTo>
                    <a:pt x="473" y="616"/>
                  </a:lnTo>
                  <a:lnTo>
                    <a:pt x="455" y="599"/>
                  </a:lnTo>
                  <a:lnTo>
                    <a:pt x="433" y="582"/>
                  </a:lnTo>
                  <a:lnTo>
                    <a:pt x="414" y="567"/>
                  </a:lnTo>
                  <a:lnTo>
                    <a:pt x="392" y="548"/>
                  </a:lnTo>
                  <a:lnTo>
                    <a:pt x="370" y="533"/>
                  </a:lnTo>
                  <a:lnTo>
                    <a:pt x="352" y="516"/>
                  </a:lnTo>
                  <a:lnTo>
                    <a:pt x="330" y="499"/>
                  </a:lnTo>
                  <a:lnTo>
                    <a:pt x="311" y="482"/>
                  </a:lnTo>
                  <a:lnTo>
                    <a:pt x="293" y="465"/>
                  </a:lnTo>
                  <a:lnTo>
                    <a:pt x="271" y="450"/>
                  </a:lnTo>
                  <a:lnTo>
                    <a:pt x="252" y="433"/>
                  </a:lnTo>
                  <a:lnTo>
                    <a:pt x="233" y="417"/>
                  </a:lnTo>
                  <a:lnTo>
                    <a:pt x="218" y="401"/>
                  </a:lnTo>
                  <a:lnTo>
                    <a:pt x="199" y="384"/>
                  </a:lnTo>
                  <a:lnTo>
                    <a:pt x="180" y="370"/>
                  </a:lnTo>
                  <a:lnTo>
                    <a:pt x="165" y="354"/>
                  </a:lnTo>
                  <a:lnTo>
                    <a:pt x="149" y="340"/>
                  </a:lnTo>
                  <a:lnTo>
                    <a:pt x="134" y="325"/>
                  </a:lnTo>
                  <a:lnTo>
                    <a:pt x="118" y="311"/>
                  </a:lnTo>
                  <a:lnTo>
                    <a:pt x="102" y="298"/>
                  </a:lnTo>
                  <a:lnTo>
                    <a:pt x="90" y="283"/>
                  </a:lnTo>
                  <a:lnTo>
                    <a:pt x="77" y="270"/>
                  </a:lnTo>
                  <a:lnTo>
                    <a:pt x="68" y="258"/>
                  </a:lnTo>
                  <a:lnTo>
                    <a:pt x="56" y="246"/>
                  </a:lnTo>
                  <a:lnTo>
                    <a:pt x="46" y="235"/>
                  </a:lnTo>
                  <a:lnTo>
                    <a:pt x="37" y="223"/>
                  </a:lnTo>
                  <a:lnTo>
                    <a:pt x="28" y="213"/>
                  </a:lnTo>
                  <a:lnTo>
                    <a:pt x="21" y="202"/>
                  </a:lnTo>
                  <a:lnTo>
                    <a:pt x="15" y="194"/>
                  </a:lnTo>
                  <a:lnTo>
                    <a:pt x="9" y="185"/>
                  </a:lnTo>
                  <a:lnTo>
                    <a:pt x="6" y="177"/>
                  </a:lnTo>
                  <a:lnTo>
                    <a:pt x="3" y="170"/>
                  </a:lnTo>
                  <a:lnTo>
                    <a:pt x="3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29"/>
                  </a:lnTo>
                  <a:lnTo>
                    <a:pt x="12" y="124"/>
                  </a:lnTo>
                  <a:lnTo>
                    <a:pt x="18" y="119"/>
                  </a:lnTo>
                  <a:lnTo>
                    <a:pt x="21" y="113"/>
                  </a:lnTo>
                  <a:lnTo>
                    <a:pt x="28" y="108"/>
                  </a:lnTo>
                  <a:lnTo>
                    <a:pt x="34" y="103"/>
                  </a:lnTo>
                  <a:lnTo>
                    <a:pt x="40" y="100"/>
                  </a:lnTo>
                  <a:lnTo>
                    <a:pt x="49" y="95"/>
                  </a:lnTo>
                  <a:lnTo>
                    <a:pt x="56" y="90"/>
                  </a:lnTo>
                  <a:lnTo>
                    <a:pt x="65" y="86"/>
                  </a:lnTo>
                  <a:lnTo>
                    <a:pt x="74" y="83"/>
                  </a:lnTo>
                  <a:lnTo>
                    <a:pt x="84" y="78"/>
                  </a:lnTo>
                  <a:lnTo>
                    <a:pt x="93" y="74"/>
                  </a:lnTo>
                  <a:lnTo>
                    <a:pt x="102" y="71"/>
                  </a:lnTo>
                  <a:lnTo>
                    <a:pt x="115" y="67"/>
                  </a:lnTo>
                  <a:lnTo>
                    <a:pt x="124" y="64"/>
                  </a:lnTo>
                  <a:lnTo>
                    <a:pt x="134" y="60"/>
                  </a:lnTo>
                  <a:lnTo>
                    <a:pt x="146" y="56"/>
                  </a:lnTo>
                  <a:lnTo>
                    <a:pt x="159" y="54"/>
                  </a:lnTo>
                  <a:lnTo>
                    <a:pt x="171" y="50"/>
                  </a:lnTo>
                  <a:lnTo>
                    <a:pt x="183" y="47"/>
                  </a:lnTo>
                  <a:lnTo>
                    <a:pt x="196" y="44"/>
                  </a:lnTo>
                  <a:lnTo>
                    <a:pt x="208" y="42"/>
                  </a:lnTo>
                  <a:lnTo>
                    <a:pt x="221" y="39"/>
                  </a:lnTo>
                  <a:lnTo>
                    <a:pt x="233" y="36"/>
                  </a:lnTo>
                  <a:lnTo>
                    <a:pt x="246" y="35"/>
                  </a:lnTo>
                  <a:lnTo>
                    <a:pt x="258" y="32"/>
                  </a:lnTo>
                  <a:lnTo>
                    <a:pt x="271" y="29"/>
                  </a:lnTo>
                  <a:lnTo>
                    <a:pt x="283" y="27"/>
                  </a:lnTo>
                  <a:lnTo>
                    <a:pt x="296" y="25"/>
                  </a:lnTo>
                  <a:lnTo>
                    <a:pt x="308" y="23"/>
                  </a:lnTo>
                  <a:lnTo>
                    <a:pt x="321" y="20"/>
                  </a:lnTo>
                  <a:lnTo>
                    <a:pt x="333" y="19"/>
                  </a:lnTo>
                  <a:lnTo>
                    <a:pt x="346" y="18"/>
                  </a:lnTo>
                  <a:lnTo>
                    <a:pt x="358" y="16"/>
                  </a:lnTo>
                  <a:lnTo>
                    <a:pt x="370" y="14"/>
                  </a:lnTo>
                  <a:lnTo>
                    <a:pt x="383" y="13"/>
                  </a:lnTo>
                  <a:lnTo>
                    <a:pt x="392" y="12"/>
                  </a:lnTo>
                  <a:lnTo>
                    <a:pt x="405" y="10"/>
                  </a:lnTo>
                  <a:lnTo>
                    <a:pt x="414" y="9"/>
                  </a:lnTo>
                  <a:lnTo>
                    <a:pt x="427" y="8"/>
                  </a:lnTo>
                  <a:lnTo>
                    <a:pt x="436" y="7"/>
                  </a:lnTo>
                  <a:lnTo>
                    <a:pt x="448" y="6"/>
                  </a:lnTo>
                  <a:lnTo>
                    <a:pt x="455" y="4"/>
                  </a:lnTo>
                  <a:lnTo>
                    <a:pt x="464" y="3"/>
                  </a:lnTo>
                  <a:lnTo>
                    <a:pt x="473" y="3"/>
                  </a:lnTo>
                  <a:lnTo>
                    <a:pt x="483" y="2"/>
                  </a:lnTo>
                  <a:lnTo>
                    <a:pt x="489" y="1"/>
                  </a:lnTo>
                  <a:lnTo>
                    <a:pt x="495" y="1"/>
                  </a:lnTo>
                  <a:lnTo>
                    <a:pt x="504" y="1"/>
                  </a:lnTo>
                  <a:lnTo>
                    <a:pt x="511" y="1"/>
                  </a:lnTo>
                  <a:lnTo>
                    <a:pt x="520" y="0"/>
                  </a:lnTo>
                  <a:lnTo>
                    <a:pt x="529" y="0"/>
                  </a:lnTo>
                  <a:lnTo>
                    <a:pt x="533" y="0"/>
                  </a:lnTo>
                  <a:lnTo>
                    <a:pt x="536" y="0"/>
                  </a:lnTo>
                  <a:lnTo>
                    <a:pt x="504" y="29"/>
                  </a:lnTo>
                  <a:lnTo>
                    <a:pt x="498" y="29"/>
                  </a:lnTo>
                  <a:lnTo>
                    <a:pt x="492" y="29"/>
                  </a:lnTo>
                  <a:lnTo>
                    <a:pt x="483" y="31"/>
                  </a:lnTo>
                  <a:lnTo>
                    <a:pt x="473" y="31"/>
                  </a:lnTo>
                  <a:lnTo>
                    <a:pt x="467" y="31"/>
                  </a:lnTo>
                  <a:lnTo>
                    <a:pt x="461" y="32"/>
                  </a:lnTo>
                  <a:lnTo>
                    <a:pt x="455" y="33"/>
                  </a:lnTo>
                  <a:lnTo>
                    <a:pt x="445" y="33"/>
                  </a:lnTo>
                  <a:lnTo>
                    <a:pt x="439" y="35"/>
                  </a:lnTo>
                  <a:lnTo>
                    <a:pt x="430" y="36"/>
                  </a:lnTo>
                  <a:lnTo>
                    <a:pt x="420" y="37"/>
                  </a:lnTo>
                  <a:lnTo>
                    <a:pt x="411" y="38"/>
                  </a:lnTo>
                  <a:lnTo>
                    <a:pt x="402" y="39"/>
                  </a:lnTo>
                  <a:lnTo>
                    <a:pt x="389" y="41"/>
                  </a:lnTo>
                  <a:lnTo>
                    <a:pt x="380" y="42"/>
                  </a:lnTo>
                  <a:lnTo>
                    <a:pt x="370" y="43"/>
                  </a:lnTo>
                  <a:lnTo>
                    <a:pt x="358" y="44"/>
                  </a:lnTo>
                  <a:lnTo>
                    <a:pt x="349" y="47"/>
                  </a:lnTo>
                  <a:lnTo>
                    <a:pt x="336" y="49"/>
                  </a:lnTo>
                  <a:lnTo>
                    <a:pt x="324" y="50"/>
                  </a:lnTo>
                  <a:lnTo>
                    <a:pt x="314" y="53"/>
                  </a:lnTo>
                  <a:lnTo>
                    <a:pt x="302" y="54"/>
                  </a:lnTo>
                  <a:lnTo>
                    <a:pt x="289" y="56"/>
                  </a:lnTo>
                  <a:lnTo>
                    <a:pt x="280" y="59"/>
                  </a:lnTo>
                  <a:lnTo>
                    <a:pt x="268" y="60"/>
                  </a:lnTo>
                  <a:lnTo>
                    <a:pt x="255" y="64"/>
                  </a:lnTo>
                  <a:lnTo>
                    <a:pt x="246" y="66"/>
                  </a:lnTo>
                  <a:lnTo>
                    <a:pt x="233" y="68"/>
                  </a:lnTo>
                  <a:lnTo>
                    <a:pt x="221" y="71"/>
                  </a:lnTo>
                  <a:lnTo>
                    <a:pt x="211" y="73"/>
                  </a:lnTo>
                  <a:lnTo>
                    <a:pt x="199" y="76"/>
                  </a:lnTo>
                  <a:lnTo>
                    <a:pt x="187" y="79"/>
                  </a:lnTo>
                  <a:lnTo>
                    <a:pt x="177" y="82"/>
                  </a:lnTo>
                  <a:lnTo>
                    <a:pt x="165" y="84"/>
                  </a:lnTo>
                  <a:lnTo>
                    <a:pt x="155" y="88"/>
                  </a:lnTo>
                  <a:lnTo>
                    <a:pt x="146" y="91"/>
                  </a:lnTo>
                  <a:lnTo>
                    <a:pt x="134" y="95"/>
                  </a:lnTo>
                  <a:lnTo>
                    <a:pt x="124" y="97"/>
                  </a:lnTo>
                  <a:lnTo>
                    <a:pt x="118" y="102"/>
                  </a:lnTo>
                  <a:lnTo>
                    <a:pt x="109" y="105"/>
                  </a:lnTo>
                  <a:lnTo>
                    <a:pt x="99" y="108"/>
                  </a:lnTo>
                  <a:lnTo>
                    <a:pt x="93" y="112"/>
                  </a:lnTo>
                  <a:lnTo>
                    <a:pt x="87" y="117"/>
                  </a:lnTo>
                  <a:lnTo>
                    <a:pt x="77" y="120"/>
                  </a:lnTo>
                  <a:lnTo>
                    <a:pt x="71" y="124"/>
                  </a:lnTo>
                  <a:lnTo>
                    <a:pt x="65" y="127"/>
                  </a:lnTo>
                  <a:lnTo>
                    <a:pt x="62" y="132"/>
                  </a:lnTo>
                  <a:lnTo>
                    <a:pt x="56" y="136"/>
                  </a:lnTo>
                  <a:lnTo>
                    <a:pt x="53" y="141"/>
                  </a:lnTo>
                  <a:lnTo>
                    <a:pt x="49" y="146"/>
                  </a:lnTo>
                  <a:lnTo>
                    <a:pt x="46" y="150"/>
                  </a:lnTo>
                  <a:lnTo>
                    <a:pt x="43" y="155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3" y="170"/>
                  </a:lnTo>
                  <a:lnTo>
                    <a:pt x="46" y="175"/>
                  </a:lnTo>
                  <a:lnTo>
                    <a:pt x="46" y="181"/>
                  </a:lnTo>
                  <a:lnTo>
                    <a:pt x="49" y="185"/>
                  </a:lnTo>
                  <a:lnTo>
                    <a:pt x="56" y="191"/>
                  </a:lnTo>
                  <a:lnTo>
                    <a:pt x="59" y="197"/>
                  </a:lnTo>
                  <a:lnTo>
                    <a:pt x="65" y="203"/>
                  </a:lnTo>
                  <a:lnTo>
                    <a:pt x="71" y="211"/>
                  </a:lnTo>
                  <a:lnTo>
                    <a:pt x="77" y="218"/>
                  </a:lnTo>
                  <a:lnTo>
                    <a:pt x="87" y="226"/>
                  </a:lnTo>
                  <a:lnTo>
                    <a:pt x="96" y="235"/>
                  </a:lnTo>
                  <a:lnTo>
                    <a:pt x="106" y="244"/>
                  </a:lnTo>
                  <a:lnTo>
                    <a:pt x="118" y="255"/>
                  </a:lnTo>
                  <a:lnTo>
                    <a:pt x="127" y="266"/>
                  </a:lnTo>
                  <a:lnTo>
                    <a:pt x="140" y="277"/>
                  </a:lnTo>
                  <a:lnTo>
                    <a:pt x="149" y="289"/>
                  </a:lnTo>
                  <a:lnTo>
                    <a:pt x="165" y="301"/>
                  </a:lnTo>
                  <a:lnTo>
                    <a:pt x="177" y="313"/>
                  </a:lnTo>
                  <a:lnTo>
                    <a:pt x="193" y="327"/>
                  </a:lnTo>
                  <a:lnTo>
                    <a:pt x="205" y="339"/>
                  </a:lnTo>
                  <a:lnTo>
                    <a:pt x="224" y="353"/>
                  </a:lnTo>
                  <a:lnTo>
                    <a:pt x="236" y="366"/>
                  </a:lnTo>
                  <a:lnTo>
                    <a:pt x="252" y="381"/>
                  </a:lnTo>
                  <a:lnTo>
                    <a:pt x="268" y="394"/>
                  </a:lnTo>
                  <a:lnTo>
                    <a:pt x="286" y="410"/>
                  </a:lnTo>
                  <a:lnTo>
                    <a:pt x="305" y="424"/>
                  </a:lnTo>
                  <a:lnTo>
                    <a:pt x="321" y="440"/>
                  </a:lnTo>
                  <a:lnTo>
                    <a:pt x="339" y="454"/>
                  </a:lnTo>
                  <a:lnTo>
                    <a:pt x="358" y="470"/>
                  </a:lnTo>
                  <a:lnTo>
                    <a:pt x="374" y="486"/>
                  </a:lnTo>
                  <a:lnTo>
                    <a:pt x="392" y="501"/>
                  </a:lnTo>
                  <a:lnTo>
                    <a:pt x="411" y="516"/>
                  </a:lnTo>
                  <a:lnTo>
                    <a:pt x="430" y="533"/>
                  </a:lnTo>
                  <a:lnTo>
                    <a:pt x="448" y="547"/>
                  </a:lnTo>
                  <a:lnTo>
                    <a:pt x="467" y="563"/>
                  </a:lnTo>
                  <a:lnTo>
                    <a:pt x="486" y="579"/>
                  </a:lnTo>
                  <a:lnTo>
                    <a:pt x="504" y="596"/>
                  </a:lnTo>
                  <a:lnTo>
                    <a:pt x="523" y="610"/>
                  </a:lnTo>
                  <a:lnTo>
                    <a:pt x="539" y="626"/>
                  </a:lnTo>
                  <a:lnTo>
                    <a:pt x="557" y="641"/>
                  </a:lnTo>
                  <a:lnTo>
                    <a:pt x="576" y="656"/>
                  </a:lnTo>
                  <a:lnTo>
                    <a:pt x="595" y="670"/>
                  </a:lnTo>
                  <a:lnTo>
                    <a:pt x="610" y="686"/>
                  </a:lnTo>
                  <a:lnTo>
                    <a:pt x="629" y="699"/>
                  </a:lnTo>
                  <a:lnTo>
                    <a:pt x="645" y="714"/>
                  </a:lnTo>
                  <a:lnTo>
                    <a:pt x="660" y="727"/>
                  </a:lnTo>
                  <a:lnTo>
                    <a:pt x="676" y="742"/>
                  </a:lnTo>
                  <a:lnTo>
                    <a:pt x="691" y="755"/>
                  </a:lnTo>
                  <a:lnTo>
                    <a:pt x="710" y="768"/>
                  </a:lnTo>
                  <a:lnTo>
                    <a:pt x="723" y="780"/>
                  </a:lnTo>
                  <a:lnTo>
                    <a:pt x="738" y="792"/>
                  </a:lnTo>
                  <a:lnTo>
                    <a:pt x="751" y="804"/>
                  </a:lnTo>
                  <a:lnTo>
                    <a:pt x="766" y="815"/>
                  </a:lnTo>
                  <a:lnTo>
                    <a:pt x="779" y="826"/>
                  </a:lnTo>
                  <a:lnTo>
                    <a:pt x="791" y="836"/>
                  </a:lnTo>
                  <a:lnTo>
                    <a:pt x="804" y="845"/>
                  </a:lnTo>
                  <a:lnTo>
                    <a:pt x="813" y="855"/>
                  </a:lnTo>
                  <a:lnTo>
                    <a:pt x="825" y="863"/>
                  </a:lnTo>
                  <a:lnTo>
                    <a:pt x="835" y="872"/>
                  </a:lnTo>
                  <a:lnTo>
                    <a:pt x="844" y="878"/>
                  </a:lnTo>
                  <a:lnTo>
                    <a:pt x="854" y="885"/>
                  </a:lnTo>
                  <a:lnTo>
                    <a:pt x="857" y="891"/>
                  </a:lnTo>
                  <a:lnTo>
                    <a:pt x="866" y="896"/>
                  </a:lnTo>
                  <a:lnTo>
                    <a:pt x="869" y="901"/>
                  </a:lnTo>
                  <a:lnTo>
                    <a:pt x="875" y="904"/>
                  </a:lnTo>
                  <a:lnTo>
                    <a:pt x="878" y="908"/>
                  </a:lnTo>
                  <a:lnTo>
                    <a:pt x="882" y="909"/>
                  </a:lnTo>
                  <a:lnTo>
                    <a:pt x="885" y="912"/>
                  </a:lnTo>
                  <a:close/>
                </a:path>
              </a:pathLst>
            </a:custGeom>
            <a:solidFill>
              <a:srgbClr val="4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8" name="Freeform 36"/>
            <p:cNvSpPr>
              <a:spLocks/>
            </p:cNvSpPr>
            <p:nvPr/>
          </p:nvSpPr>
          <p:spPr bwMode="auto">
            <a:xfrm>
              <a:off x="1091" y="2040"/>
              <a:ext cx="1372" cy="748"/>
            </a:xfrm>
            <a:custGeom>
              <a:avLst/>
              <a:gdLst>
                <a:gd name="T0" fmla="*/ 284 w 1372"/>
                <a:gd name="T1" fmla="*/ 746 h 748"/>
                <a:gd name="T2" fmla="*/ 284 w 1372"/>
                <a:gd name="T3" fmla="*/ 735 h 748"/>
                <a:gd name="T4" fmla="*/ 278 w 1372"/>
                <a:gd name="T5" fmla="*/ 716 h 748"/>
                <a:gd name="T6" fmla="*/ 272 w 1372"/>
                <a:gd name="T7" fmla="*/ 688 h 748"/>
                <a:gd name="T8" fmla="*/ 262 w 1372"/>
                <a:gd name="T9" fmla="*/ 652 h 748"/>
                <a:gd name="T10" fmla="*/ 253 w 1372"/>
                <a:gd name="T11" fmla="*/ 610 h 748"/>
                <a:gd name="T12" fmla="*/ 237 w 1372"/>
                <a:gd name="T13" fmla="*/ 563 h 748"/>
                <a:gd name="T14" fmla="*/ 222 w 1372"/>
                <a:gd name="T15" fmla="*/ 510 h 748"/>
                <a:gd name="T16" fmla="*/ 206 w 1372"/>
                <a:gd name="T17" fmla="*/ 453 h 748"/>
                <a:gd name="T18" fmla="*/ 184 w 1372"/>
                <a:gd name="T19" fmla="*/ 394 h 748"/>
                <a:gd name="T20" fmla="*/ 162 w 1372"/>
                <a:gd name="T21" fmla="*/ 333 h 748"/>
                <a:gd name="T22" fmla="*/ 138 w 1372"/>
                <a:gd name="T23" fmla="*/ 270 h 748"/>
                <a:gd name="T24" fmla="*/ 109 w 1372"/>
                <a:gd name="T25" fmla="*/ 207 h 748"/>
                <a:gd name="T26" fmla="*/ 81 w 1372"/>
                <a:gd name="T27" fmla="*/ 146 h 748"/>
                <a:gd name="T28" fmla="*/ 50 w 1372"/>
                <a:gd name="T29" fmla="*/ 85 h 748"/>
                <a:gd name="T30" fmla="*/ 16 w 1372"/>
                <a:gd name="T31" fmla="*/ 27 h 748"/>
                <a:gd name="T32" fmla="*/ 7 w 1372"/>
                <a:gd name="T33" fmla="*/ 0 h 748"/>
                <a:gd name="T34" fmla="*/ 32 w 1372"/>
                <a:gd name="T35" fmla="*/ 0 h 748"/>
                <a:gd name="T36" fmla="*/ 69 w 1372"/>
                <a:gd name="T37" fmla="*/ 0 h 748"/>
                <a:gd name="T38" fmla="*/ 122 w 1372"/>
                <a:gd name="T39" fmla="*/ 0 h 748"/>
                <a:gd name="T40" fmla="*/ 184 w 1372"/>
                <a:gd name="T41" fmla="*/ 0 h 748"/>
                <a:gd name="T42" fmla="*/ 259 w 1372"/>
                <a:gd name="T43" fmla="*/ 0 h 748"/>
                <a:gd name="T44" fmla="*/ 343 w 1372"/>
                <a:gd name="T45" fmla="*/ 0 h 748"/>
                <a:gd name="T46" fmla="*/ 440 w 1372"/>
                <a:gd name="T47" fmla="*/ 1 h 748"/>
                <a:gd name="T48" fmla="*/ 540 w 1372"/>
                <a:gd name="T49" fmla="*/ 2 h 748"/>
                <a:gd name="T50" fmla="*/ 649 w 1372"/>
                <a:gd name="T51" fmla="*/ 3 h 748"/>
                <a:gd name="T52" fmla="*/ 761 w 1372"/>
                <a:gd name="T53" fmla="*/ 6 h 748"/>
                <a:gd name="T54" fmla="*/ 879 w 1372"/>
                <a:gd name="T55" fmla="*/ 8 h 748"/>
                <a:gd name="T56" fmla="*/ 998 w 1372"/>
                <a:gd name="T57" fmla="*/ 12 h 748"/>
                <a:gd name="T58" fmla="*/ 1122 w 1372"/>
                <a:gd name="T59" fmla="*/ 15 h 748"/>
                <a:gd name="T60" fmla="*/ 1247 w 1372"/>
                <a:gd name="T61" fmla="*/ 20 h 748"/>
                <a:gd name="T62" fmla="*/ 1372 w 1372"/>
                <a:gd name="T63" fmla="*/ 26 h 748"/>
                <a:gd name="T64" fmla="*/ 1309 w 1372"/>
                <a:gd name="T65" fmla="*/ 41 h 748"/>
                <a:gd name="T66" fmla="*/ 1275 w 1372"/>
                <a:gd name="T67" fmla="*/ 39 h 748"/>
                <a:gd name="T68" fmla="*/ 1235 w 1372"/>
                <a:gd name="T69" fmla="*/ 37 h 748"/>
                <a:gd name="T70" fmla="*/ 1185 w 1372"/>
                <a:gd name="T71" fmla="*/ 36 h 748"/>
                <a:gd name="T72" fmla="*/ 1122 w 1372"/>
                <a:gd name="T73" fmla="*/ 33 h 748"/>
                <a:gd name="T74" fmla="*/ 1054 w 1372"/>
                <a:gd name="T75" fmla="*/ 32 h 748"/>
                <a:gd name="T76" fmla="*/ 979 w 1372"/>
                <a:gd name="T77" fmla="*/ 30 h 748"/>
                <a:gd name="T78" fmla="*/ 895 w 1372"/>
                <a:gd name="T79" fmla="*/ 28 h 748"/>
                <a:gd name="T80" fmla="*/ 801 w 1372"/>
                <a:gd name="T81" fmla="*/ 26 h 748"/>
                <a:gd name="T82" fmla="*/ 705 w 1372"/>
                <a:gd name="T83" fmla="*/ 25 h 748"/>
                <a:gd name="T84" fmla="*/ 605 w 1372"/>
                <a:gd name="T85" fmla="*/ 25 h 748"/>
                <a:gd name="T86" fmla="*/ 499 w 1372"/>
                <a:gd name="T87" fmla="*/ 25 h 748"/>
                <a:gd name="T88" fmla="*/ 390 w 1372"/>
                <a:gd name="T89" fmla="*/ 25 h 748"/>
                <a:gd name="T90" fmla="*/ 278 w 1372"/>
                <a:gd name="T91" fmla="*/ 26 h 748"/>
                <a:gd name="T92" fmla="*/ 169 w 1372"/>
                <a:gd name="T93" fmla="*/ 28 h 748"/>
                <a:gd name="T94" fmla="*/ 141 w 1372"/>
                <a:gd name="T95" fmla="*/ 36 h 748"/>
                <a:gd name="T96" fmla="*/ 147 w 1372"/>
                <a:gd name="T97" fmla="*/ 51 h 748"/>
                <a:gd name="T98" fmla="*/ 156 w 1372"/>
                <a:gd name="T99" fmla="*/ 73 h 748"/>
                <a:gd name="T100" fmla="*/ 166 w 1372"/>
                <a:gd name="T101" fmla="*/ 102 h 748"/>
                <a:gd name="T102" fmla="*/ 181 w 1372"/>
                <a:gd name="T103" fmla="*/ 136 h 748"/>
                <a:gd name="T104" fmla="*/ 194 w 1372"/>
                <a:gd name="T105" fmla="*/ 176 h 748"/>
                <a:gd name="T106" fmla="*/ 206 w 1372"/>
                <a:gd name="T107" fmla="*/ 220 h 748"/>
                <a:gd name="T108" fmla="*/ 225 w 1372"/>
                <a:gd name="T109" fmla="*/ 267 h 748"/>
                <a:gd name="T110" fmla="*/ 240 w 1372"/>
                <a:gd name="T111" fmla="*/ 317 h 748"/>
                <a:gd name="T112" fmla="*/ 256 w 1372"/>
                <a:gd name="T113" fmla="*/ 369 h 748"/>
                <a:gd name="T114" fmla="*/ 272 w 1372"/>
                <a:gd name="T115" fmla="*/ 421 h 748"/>
                <a:gd name="T116" fmla="*/ 287 w 1372"/>
                <a:gd name="T117" fmla="*/ 474 h 748"/>
                <a:gd name="T118" fmla="*/ 300 w 1372"/>
                <a:gd name="T119" fmla="*/ 526 h 748"/>
                <a:gd name="T120" fmla="*/ 309 w 1372"/>
                <a:gd name="T121" fmla="*/ 576 h 748"/>
                <a:gd name="T122" fmla="*/ 318 w 1372"/>
                <a:gd name="T123" fmla="*/ 624 h 748"/>
                <a:gd name="T124" fmla="*/ 340 w 1372"/>
                <a:gd name="T125" fmla="*/ 708 h 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72"/>
                <a:gd name="T190" fmla="*/ 0 h 748"/>
                <a:gd name="T191" fmla="*/ 1372 w 1372"/>
                <a:gd name="T192" fmla="*/ 748 h 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72" h="748">
                  <a:moveTo>
                    <a:pt x="340" y="708"/>
                  </a:moveTo>
                  <a:lnTo>
                    <a:pt x="287" y="748"/>
                  </a:lnTo>
                  <a:lnTo>
                    <a:pt x="284" y="748"/>
                  </a:lnTo>
                  <a:lnTo>
                    <a:pt x="284" y="746"/>
                  </a:lnTo>
                  <a:lnTo>
                    <a:pt x="284" y="744"/>
                  </a:lnTo>
                  <a:lnTo>
                    <a:pt x="284" y="743"/>
                  </a:lnTo>
                  <a:lnTo>
                    <a:pt x="284" y="739"/>
                  </a:lnTo>
                  <a:lnTo>
                    <a:pt x="284" y="735"/>
                  </a:lnTo>
                  <a:lnTo>
                    <a:pt x="281" y="732"/>
                  </a:lnTo>
                  <a:lnTo>
                    <a:pt x="281" y="727"/>
                  </a:lnTo>
                  <a:lnTo>
                    <a:pt x="278" y="721"/>
                  </a:lnTo>
                  <a:lnTo>
                    <a:pt x="278" y="716"/>
                  </a:lnTo>
                  <a:lnTo>
                    <a:pt x="275" y="710"/>
                  </a:lnTo>
                  <a:lnTo>
                    <a:pt x="275" y="703"/>
                  </a:lnTo>
                  <a:lnTo>
                    <a:pt x="272" y="696"/>
                  </a:lnTo>
                  <a:lnTo>
                    <a:pt x="272" y="688"/>
                  </a:lnTo>
                  <a:lnTo>
                    <a:pt x="268" y="680"/>
                  </a:lnTo>
                  <a:lnTo>
                    <a:pt x="268" y="671"/>
                  </a:lnTo>
                  <a:lnTo>
                    <a:pt x="265" y="662"/>
                  </a:lnTo>
                  <a:lnTo>
                    <a:pt x="262" y="652"/>
                  </a:lnTo>
                  <a:lnTo>
                    <a:pt x="259" y="643"/>
                  </a:lnTo>
                  <a:lnTo>
                    <a:pt x="256" y="632"/>
                  </a:lnTo>
                  <a:lnTo>
                    <a:pt x="253" y="621"/>
                  </a:lnTo>
                  <a:lnTo>
                    <a:pt x="253" y="610"/>
                  </a:lnTo>
                  <a:lnTo>
                    <a:pt x="247" y="599"/>
                  </a:lnTo>
                  <a:lnTo>
                    <a:pt x="247" y="587"/>
                  </a:lnTo>
                  <a:lnTo>
                    <a:pt x="240" y="575"/>
                  </a:lnTo>
                  <a:lnTo>
                    <a:pt x="237" y="563"/>
                  </a:lnTo>
                  <a:lnTo>
                    <a:pt x="234" y="550"/>
                  </a:lnTo>
                  <a:lnTo>
                    <a:pt x="231" y="536"/>
                  </a:lnTo>
                  <a:lnTo>
                    <a:pt x="225" y="523"/>
                  </a:lnTo>
                  <a:lnTo>
                    <a:pt x="222" y="510"/>
                  </a:lnTo>
                  <a:lnTo>
                    <a:pt x="219" y="497"/>
                  </a:lnTo>
                  <a:lnTo>
                    <a:pt x="215" y="482"/>
                  </a:lnTo>
                  <a:lnTo>
                    <a:pt x="209" y="468"/>
                  </a:lnTo>
                  <a:lnTo>
                    <a:pt x="206" y="453"/>
                  </a:lnTo>
                  <a:lnTo>
                    <a:pt x="200" y="439"/>
                  </a:lnTo>
                  <a:lnTo>
                    <a:pt x="194" y="424"/>
                  </a:lnTo>
                  <a:lnTo>
                    <a:pt x="191" y="410"/>
                  </a:lnTo>
                  <a:lnTo>
                    <a:pt x="184" y="394"/>
                  </a:lnTo>
                  <a:lnTo>
                    <a:pt x="178" y="378"/>
                  </a:lnTo>
                  <a:lnTo>
                    <a:pt x="175" y="364"/>
                  </a:lnTo>
                  <a:lnTo>
                    <a:pt x="166" y="348"/>
                  </a:lnTo>
                  <a:lnTo>
                    <a:pt x="162" y="333"/>
                  </a:lnTo>
                  <a:lnTo>
                    <a:pt x="156" y="317"/>
                  </a:lnTo>
                  <a:lnTo>
                    <a:pt x="150" y="301"/>
                  </a:lnTo>
                  <a:lnTo>
                    <a:pt x="144" y="285"/>
                  </a:lnTo>
                  <a:lnTo>
                    <a:pt x="138" y="270"/>
                  </a:lnTo>
                  <a:lnTo>
                    <a:pt x="131" y="254"/>
                  </a:lnTo>
                  <a:lnTo>
                    <a:pt x="125" y="240"/>
                  </a:lnTo>
                  <a:lnTo>
                    <a:pt x="119" y="223"/>
                  </a:lnTo>
                  <a:lnTo>
                    <a:pt x="109" y="207"/>
                  </a:lnTo>
                  <a:lnTo>
                    <a:pt x="103" y="191"/>
                  </a:lnTo>
                  <a:lnTo>
                    <a:pt x="97" y="177"/>
                  </a:lnTo>
                  <a:lnTo>
                    <a:pt x="88" y="160"/>
                  </a:lnTo>
                  <a:lnTo>
                    <a:pt x="81" y="146"/>
                  </a:lnTo>
                  <a:lnTo>
                    <a:pt x="72" y="130"/>
                  </a:lnTo>
                  <a:lnTo>
                    <a:pt x="66" y="115"/>
                  </a:lnTo>
                  <a:lnTo>
                    <a:pt x="56" y="100"/>
                  </a:lnTo>
                  <a:lnTo>
                    <a:pt x="50" y="85"/>
                  </a:lnTo>
                  <a:lnTo>
                    <a:pt x="41" y="70"/>
                  </a:lnTo>
                  <a:lnTo>
                    <a:pt x="35" y="55"/>
                  </a:lnTo>
                  <a:lnTo>
                    <a:pt x="25" y="41"/>
                  </a:lnTo>
                  <a:lnTo>
                    <a:pt x="16" y="27"/>
                  </a:lnTo>
                  <a:lnTo>
                    <a:pt x="7" y="13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66" y="0"/>
                  </a:lnTo>
                  <a:lnTo>
                    <a:pt x="184" y="0"/>
                  </a:lnTo>
                  <a:lnTo>
                    <a:pt x="203" y="0"/>
                  </a:lnTo>
                  <a:lnTo>
                    <a:pt x="222" y="0"/>
                  </a:lnTo>
                  <a:lnTo>
                    <a:pt x="237" y="0"/>
                  </a:lnTo>
                  <a:lnTo>
                    <a:pt x="259" y="0"/>
                  </a:lnTo>
                  <a:lnTo>
                    <a:pt x="278" y="0"/>
                  </a:lnTo>
                  <a:lnTo>
                    <a:pt x="300" y="0"/>
                  </a:lnTo>
                  <a:lnTo>
                    <a:pt x="321" y="0"/>
                  </a:lnTo>
                  <a:lnTo>
                    <a:pt x="343" y="0"/>
                  </a:lnTo>
                  <a:lnTo>
                    <a:pt x="365" y="0"/>
                  </a:lnTo>
                  <a:lnTo>
                    <a:pt x="390" y="0"/>
                  </a:lnTo>
                  <a:lnTo>
                    <a:pt x="412" y="1"/>
                  </a:lnTo>
                  <a:lnTo>
                    <a:pt x="440" y="1"/>
                  </a:lnTo>
                  <a:lnTo>
                    <a:pt x="462" y="1"/>
                  </a:lnTo>
                  <a:lnTo>
                    <a:pt x="487" y="1"/>
                  </a:lnTo>
                  <a:lnTo>
                    <a:pt x="512" y="1"/>
                  </a:lnTo>
                  <a:lnTo>
                    <a:pt x="540" y="2"/>
                  </a:lnTo>
                  <a:lnTo>
                    <a:pt x="564" y="2"/>
                  </a:lnTo>
                  <a:lnTo>
                    <a:pt x="593" y="2"/>
                  </a:lnTo>
                  <a:lnTo>
                    <a:pt x="621" y="2"/>
                  </a:lnTo>
                  <a:lnTo>
                    <a:pt x="649" y="3"/>
                  </a:lnTo>
                  <a:lnTo>
                    <a:pt x="677" y="3"/>
                  </a:lnTo>
                  <a:lnTo>
                    <a:pt x="702" y="4"/>
                  </a:lnTo>
                  <a:lnTo>
                    <a:pt x="730" y="4"/>
                  </a:lnTo>
                  <a:lnTo>
                    <a:pt x="761" y="6"/>
                  </a:lnTo>
                  <a:lnTo>
                    <a:pt x="789" y="6"/>
                  </a:lnTo>
                  <a:lnTo>
                    <a:pt x="817" y="7"/>
                  </a:lnTo>
                  <a:lnTo>
                    <a:pt x="848" y="7"/>
                  </a:lnTo>
                  <a:lnTo>
                    <a:pt x="879" y="8"/>
                  </a:lnTo>
                  <a:lnTo>
                    <a:pt x="907" y="9"/>
                  </a:lnTo>
                  <a:lnTo>
                    <a:pt x="938" y="9"/>
                  </a:lnTo>
                  <a:lnTo>
                    <a:pt x="967" y="10"/>
                  </a:lnTo>
                  <a:lnTo>
                    <a:pt x="998" y="12"/>
                  </a:lnTo>
                  <a:lnTo>
                    <a:pt x="1029" y="13"/>
                  </a:lnTo>
                  <a:lnTo>
                    <a:pt x="1060" y="13"/>
                  </a:lnTo>
                  <a:lnTo>
                    <a:pt x="1091" y="14"/>
                  </a:lnTo>
                  <a:lnTo>
                    <a:pt x="1122" y="15"/>
                  </a:lnTo>
                  <a:lnTo>
                    <a:pt x="1154" y="16"/>
                  </a:lnTo>
                  <a:lnTo>
                    <a:pt x="1185" y="18"/>
                  </a:lnTo>
                  <a:lnTo>
                    <a:pt x="1216" y="19"/>
                  </a:lnTo>
                  <a:lnTo>
                    <a:pt x="1247" y="20"/>
                  </a:lnTo>
                  <a:lnTo>
                    <a:pt x="1278" y="21"/>
                  </a:lnTo>
                  <a:lnTo>
                    <a:pt x="1309" y="24"/>
                  </a:lnTo>
                  <a:lnTo>
                    <a:pt x="1341" y="25"/>
                  </a:lnTo>
                  <a:lnTo>
                    <a:pt x="1372" y="26"/>
                  </a:lnTo>
                  <a:lnTo>
                    <a:pt x="1325" y="42"/>
                  </a:lnTo>
                  <a:lnTo>
                    <a:pt x="1322" y="41"/>
                  </a:lnTo>
                  <a:lnTo>
                    <a:pt x="1319" y="41"/>
                  </a:lnTo>
                  <a:lnTo>
                    <a:pt x="1309" y="41"/>
                  </a:lnTo>
                  <a:lnTo>
                    <a:pt x="1300" y="41"/>
                  </a:lnTo>
                  <a:lnTo>
                    <a:pt x="1291" y="39"/>
                  </a:lnTo>
                  <a:lnTo>
                    <a:pt x="1284" y="39"/>
                  </a:lnTo>
                  <a:lnTo>
                    <a:pt x="1275" y="39"/>
                  </a:lnTo>
                  <a:lnTo>
                    <a:pt x="1266" y="39"/>
                  </a:lnTo>
                  <a:lnTo>
                    <a:pt x="1256" y="38"/>
                  </a:lnTo>
                  <a:lnTo>
                    <a:pt x="1247" y="38"/>
                  </a:lnTo>
                  <a:lnTo>
                    <a:pt x="1235" y="37"/>
                  </a:lnTo>
                  <a:lnTo>
                    <a:pt x="1225" y="37"/>
                  </a:lnTo>
                  <a:lnTo>
                    <a:pt x="1210" y="37"/>
                  </a:lnTo>
                  <a:lnTo>
                    <a:pt x="1197" y="36"/>
                  </a:lnTo>
                  <a:lnTo>
                    <a:pt x="1185" y="36"/>
                  </a:lnTo>
                  <a:lnTo>
                    <a:pt x="1169" y="36"/>
                  </a:lnTo>
                  <a:lnTo>
                    <a:pt x="1154" y="35"/>
                  </a:lnTo>
                  <a:lnTo>
                    <a:pt x="1138" y="35"/>
                  </a:lnTo>
                  <a:lnTo>
                    <a:pt x="1122" y="33"/>
                  </a:lnTo>
                  <a:lnTo>
                    <a:pt x="1107" y="33"/>
                  </a:lnTo>
                  <a:lnTo>
                    <a:pt x="1091" y="32"/>
                  </a:lnTo>
                  <a:lnTo>
                    <a:pt x="1073" y="32"/>
                  </a:lnTo>
                  <a:lnTo>
                    <a:pt x="1054" y="32"/>
                  </a:lnTo>
                  <a:lnTo>
                    <a:pt x="1035" y="31"/>
                  </a:lnTo>
                  <a:lnTo>
                    <a:pt x="1016" y="31"/>
                  </a:lnTo>
                  <a:lnTo>
                    <a:pt x="998" y="30"/>
                  </a:lnTo>
                  <a:lnTo>
                    <a:pt x="979" y="30"/>
                  </a:lnTo>
                  <a:lnTo>
                    <a:pt x="957" y="30"/>
                  </a:lnTo>
                  <a:lnTo>
                    <a:pt x="935" y="28"/>
                  </a:lnTo>
                  <a:lnTo>
                    <a:pt x="917" y="28"/>
                  </a:lnTo>
                  <a:lnTo>
                    <a:pt x="895" y="28"/>
                  </a:lnTo>
                  <a:lnTo>
                    <a:pt x="870" y="27"/>
                  </a:lnTo>
                  <a:lnTo>
                    <a:pt x="848" y="27"/>
                  </a:lnTo>
                  <a:lnTo>
                    <a:pt x="826" y="27"/>
                  </a:lnTo>
                  <a:lnTo>
                    <a:pt x="801" y="26"/>
                  </a:lnTo>
                  <a:lnTo>
                    <a:pt x="780" y="26"/>
                  </a:lnTo>
                  <a:lnTo>
                    <a:pt x="755" y="26"/>
                  </a:lnTo>
                  <a:lnTo>
                    <a:pt x="730" y="25"/>
                  </a:lnTo>
                  <a:lnTo>
                    <a:pt x="705" y="25"/>
                  </a:lnTo>
                  <a:lnTo>
                    <a:pt x="680" y="25"/>
                  </a:lnTo>
                  <a:lnTo>
                    <a:pt x="655" y="25"/>
                  </a:lnTo>
                  <a:lnTo>
                    <a:pt x="630" y="25"/>
                  </a:lnTo>
                  <a:lnTo>
                    <a:pt x="605" y="25"/>
                  </a:lnTo>
                  <a:lnTo>
                    <a:pt x="580" y="25"/>
                  </a:lnTo>
                  <a:lnTo>
                    <a:pt x="552" y="25"/>
                  </a:lnTo>
                  <a:lnTo>
                    <a:pt x="524" y="25"/>
                  </a:lnTo>
                  <a:lnTo>
                    <a:pt x="499" y="25"/>
                  </a:lnTo>
                  <a:lnTo>
                    <a:pt x="471" y="25"/>
                  </a:lnTo>
                  <a:lnTo>
                    <a:pt x="443" y="25"/>
                  </a:lnTo>
                  <a:lnTo>
                    <a:pt x="418" y="25"/>
                  </a:lnTo>
                  <a:lnTo>
                    <a:pt x="390" y="25"/>
                  </a:lnTo>
                  <a:lnTo>
                    <a:pt x="362" y="25"/>
                  </a:lnTo>
                  <a:lnTo>
                    <a:pt x="334" y="25"/>
                  </a:lnTo>
                  <a:lnTo>
                    <a:pt x="306" y="26"/>
                  </a:lnTo>
                  <a:lnTo>
                    <a:pt x="278" y="26"/>
                  </a:lnTo>
                  <a:lnTo>
                    <a:pt x="253" y="27"/>
                  </a:lnTo>
                  <a:lnTo>
                    <a:pt x="225" y="27"/>
                  </a:lnTo>
                  <a:lnTo>
                    <a:pt x="197" y="28"/>
                  </a:lnTo>
                  <a:lnTo>
                    <a:pt x="169" y="28"/>
                  </a:lnTo>
                  <a:lnTo>
                    <a:pt x="141" y="30"/>
                  </a:lnTo>
                  <a:lnTo>
                    <a:pt x="141" y="31"/>
                  </a:lnTo>
                  <a:lnTo>
                    <a:pt x="141" y="33"/>
                  </a:lnTo>
                  <a:lnTo>
                    <a:pt x="141" y="36"/>
                  </a:lnTo>
                  <a:lnTo>
                    <a:pt x="144" y="39"/>
                  </a:lnTo>
                  <a:lnTo>
                    <a:pt x="144" y="42"/>
                  </a:lnTo>
                  <a:lnTo>
                    <a:pt x="147" y="47"/>
                  </a:lnTo>
                  <a:lnTo>
                    <a:pt x="147" y="51"/>
                  </a:lnTo>
                  <a:lnTo>
                    <a:pt x="150" y="56"/>
                  </a:lnTo>
                  <a:lnTo>
                    <a:pt x="150" y="61"/>
                  </a:lnTo>
                  <a:lnTo>
                    <a:pt x="153" y="67"/>
                  </a:lnTo>
                  <a:lnTo>
                    <a:pt x="156" y="73"/>
                  </a:lnTo>
                  <a:lnTo>
                    <a:pt x="159" y="80"/>
                  </a:lnTo>
                  <a:lnTo>
                    <a:pt x="162" y="86"/>
                  </a:lnTo>
                  <a:lnTo>
                    <a:pt x="166" y="95"/>
                  </a:lnTo>
                  <a:lnTo>
                    <a:pt x="166" y="102"/>
                  </a:lnTo>
                  <a:lnTo>
                    <a:pt x="169" y="111"/>
                  </a:lnTo>
                  <a:lnTo>
                    <a:pt x="172" y="119"/>
                  </a:lnTo>
                  <a:lnTo>
                    <a:pt x="175" y="127"/>
                  </a:lnTo>
                  <a:lnTo>
                    <a:pt x="181" y="136"/>
                  </a:lnTo>
                  <a:lnTo>
                    <a:pt x="184" y="147"/>
                  </a:lnTo>
                  <a:lnTo>
                    <a:pt x="187" y="155"/>
                  </a:lnTo>
                  <a:lnTo>
                    <a:pt x="191" y="166"/>
                  </a:lnTo>
                  <a:lnTo>
                    <a:pt x="194" y="176"/>
                  </a:lnTo>
                  <a:lnTo>
                    <a:pt x="197" y="187"/>
                  </a:lnTo>
                  <a:lnTo>
                    <a:pt x="200" y="197"/>
                  </a:lnTo>
                  <a:lnTo>
                    <a:pt x="203" y="208"/>
                  </a:lnTo>
                  <a:lnTo>
                    <a:pt x="206" y="220"/>
                  </a:lnTo>
                  <a:lnTo>
                    <a:pt x="212" y="231"/>
                  </a:lnTo>
                  <a:lnTo>
                    <a:pt x="215" y="243"/>
                  </a:lnTo>
                  <a:lnTo>
                    <a:pt x="222" y="255"/>
                  </a:lnTo>
                  <a:lnTo>
                    <a:pt x="225" y="267"/>
                  </a:lnTo>
                  <a:lnTo>
                    <a:pt x="228" y="279"/>
                  </a:lnTo>
                  <a:lnTo>
                    <a:pt x="231" y="291"/>
                  </a:lnTo>
                  <a:lnTo>
                    <a:pt x="237" y="305"/>
                  </a:lnTo>
                  <a:lnTo>
                    <a:pt x="240" y="317"/>
                  </a:lnTo>
                  <a:lnTo>
                    <a:pt x="243" y="330"/>
                  </a:lnTo>
                  <a:lnTo>
                    <a:pt x="247" y="342"/>
                  </a:lnTo>
                  <a:lnTo>
                    <a:pt x="253" y="357"/>
                  </a:lnTo>
                  <a:lnTo>
                    <a:pt x="256" y="369"/>
                  </a:lnTo>
                  <a:lnTo>
                    <a:pt x="259" y="382"/>
                  </a:lnTo>
                  <a:lnTo>
                    <a:pt x="262" y="394"/>
                  </a:lnTo>
                  <a:lnTo>
                    <a:pt x="268" y="409"/>
                  </a:lnTo>
                  <a:lnTo>
                    <a:pt x="272" y="421"/>
                  </a:lnTo>
                  <a:lnTo>
                    <a:pt x="275" y="434"/>
                  </a:lnTo>
                  <a:lnTo>
                    <a:pt x="278" y="448"/>
                  </a:lnTo>
                  <a:lnTo>
                    <a:pt x="284" y="462"/>
                  </a:lnTo>
                  <a:lnTo>
                    <a:pt x="287" y="474"/>
                  </a:lnTo>
                  <a:lnTo>
                    <a:pt x="290" y="487"/>
                  </a:lnTo>
                  <a:lnTo>
                    <a:pt x="293" y="500"/>
                  </a:lnTo>
                  <a:lnTo>
                    <a:pt x="296" y="513"/>
                  </a:lnTo>
                  <a:lnTo>
                    <a:pt x="300" y="526"/>
                  </a:lnTo>
                  <a:lnTo>
                    <a:pt x="303" y="539"/>
                  </a:lnTo>
                  <a:lnTo>
                    <a:pt x="306" y="552"/>
                  </a:lnTo>
                  <a:lnTo>
                    <a:pt x="309" y="564"/>
                  </a:lnTo>
                  <a:lnTo>
                    <a:pt x="309" y="576"/>
                  </a:lnTo>
                  <a:lnTo>
                    <a:pt x="312" y="588"/>
                  </a:lnTo>
                  <a:lnTo>
                    <a:pt x="315" y="600"/>
                  </a:lnTo>
                  <a:lnTo>
                    <a:pt x="318" y="614"/>
                  </a:lnTo>
                  <a:lnTo>
                    <a:pt x="318" y="624"/>
                  </a:lnTo>
                  <a:lnTo>
                    <a:pt x="321" y="637"/>
                  </a:lnTo>
                  <a:lnTo>
                    <a:pt x="325" y="649"/>
                  </a:lnTo>
                  <a:lnTo>
                    <a:pt x="325" y="659"/>
                  </a:lnTo>
                  <a:lnTo>
                    <a:pt x="340" y="708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9" name="Freeform 37"/>
            <p:cNvSpPr>
              <a:spLocks/>
            </p:cNvSpPr>
            <p:nvPr/>
          </p:nvSpPr>
          <p:spPr bwMode="auto">
            <a:xfrm>
              <a:off x="1400" y="2736"/>
              <a:ext cx="1309" cy="50"/>
            </a:xfrm>
            <a:custGeom>
              <a:avLst/>
              <a:gdLst>
                <a:gd name="T0" fmla="*/ 90 w 1309"/>
                <a:gd name="T1" fmla="*/ 19 h 50"/>
                <a:gd name="T2" fmla="*/ 103 w 1309"/>
                <a:gd name="T3" fmla="*/ 19 h 50"/>
                <a:gd name="T4" fmla="*/ 125 w 1309"/>
                <a:gd name="T5" fmla="*/ 18 h 50"/>
                <a:gd name="T6" fmla="*/ 150 w 1309"/>
                <a:gd name="T7" fmla="*/ 17 h 50"/>
                <a:gd name="T8" fmla="*/ 181 w 1309"/>
                <a:gd name="T9" fmla="*/ 15 h 50"/>
                <a:gd name="T10" fmla="*/ 221 w 1309"/>
                <a:gd name="T11" fmla="*/ 14 h 50"/>
                <a:gd name="T12" fmla="*/ 265 w 1309"/>
                <a:gd name="T13" fmla="*/ 12 h 50"/>
                <a:gd name="T14" fmla="*/ 315 w 1309"/>
                <a:gd name="T15" fmla="*/ 10 h 50"/>
                <a:gd name="T16" fmla="*/ 368 w 1309"/>
                <a:gd name="T17" fmla="*/ 9 h 50"/>
                <a:gd name="T18" fmla="*/ 427 w 1309"/>
                <a:gd name="T19" fmla="*/ 8 h 50"/>
                <a:gd name="T20" fmla="*/ 489 w 1309"/>
                <a:gd name="T21" fmla="*/ 6 h 50"/>
                <a:gd name="T22" fmla="*/ 555 w 1309"/>
                <a:gd name="T23" fmla="*/ 4 h 50"/>
                <a:gd name="T24" fmla="*/ 620 w 1309"/>
                <a:gd name="T25" fmla="*/ 3 h 50"/>
                <a:gd name="T26" fmla="*/ 692 w 1309"/>
                <a:gd name="T27" fmla="*/ 2 h 50"/>
                <a:gd name="T28" fmla="*/ 764 w 1309"/>
                <a:gd name="T29" fmla="*/ 1 h 50"/>
                <a:gd name="T30" fmla="*/ 838 w 1309"/>
                <a:gd name="T31" fmla="*/ 0 h 50"/>
                <a:gd name="T32" fmla="*/ 913 w 1309"/>
                <a:gd name="T33" fmla="*/ 0 h 50"/>
                <a:gd name="T34" fmla="*/ 991 w 1309"/>
                <a:gd name="T35" fmla="*/ 0 h 50"/>
                <a:gd name="T36" fmla="*/ 1066 w 1309"/>
                <a:gd name="T37" fmla="*/ 0 h 50"/>
                <a:gd name="T38" fmla="*/ 1144 w 1309"/>
                <a:gd name="T39" fmla="*/ 0 h 50"/>
                <a:gd name="T40" fmla="*/ 1219 w 1309"/>
                <a:gd name="T41" fmla="*/ 1 h 50"/>
                <a:gd name="T42" fmla="*/ 1306 w 1309"/>
                <a:gd name="T43" fmla="*/ 12 h 50"/>
                <a:gd name="T44" fmla="*/ 1290 w 1309"/>
                <a:gd name="T45" fmla="*/ 12 h 50"/>
                <a:gd name="T46" fmla="*/ 1265 w 1309"/>
                <a:gd name="T47" fmla="*/ 12 h 50"/>
                <a:gd name="T48" fmla="*/ 1237 w 1309"/>
                <a:gd name="T49" fmla="*/ 13 h 50"/>
                <a:gd name="T50" fmla="*/ 1200 w 1309"/>
                <a:gd name="T51" fmla="*/ 14 h 50"/>
                <a:gd name="T52" fmla="*/ 1156 w 1309"/>
                <a:gd name="T53" fmla="*/ 14 h 50"/>
                <a:gd name="T54" fmla="*/ 1106 w 1309"/>
                <a:gd name="T55" fmla="*/ 15 h 50"/>
                <a:gd name="T56" fmla="*/ 1050 w 1309"/>
                <a:gd name="T57" fmla="*/ 17 h 50"/>
                <a:gd name="T58" fmla="*/ 991 w 1309"/>
                <a:gd name="T59" fmla="*/ 18 h 50"/>
                <a:gd name="T60" fmla="*/ 926 w 1309"/>
                <a:gd name="T61" fmla="*/ 19 h 50"/>
                <a:gd name="T62" fmla="*/ 857 w 1309"/>
                <a:gd name="T63" fmla="*/ 20 h 50"/>
                <a:gd name="T64" fmla="*/ 788 w 1309"/>
                <a:gd name="T65" fmla="*/ 23 h 50"/>
                <a:gd name="T66" fmla="*/ 714 w 1309"/>
                <a:gd name="T67" fmla="*/ 24 h 50"/>
                <a:gd name="T68" fmla="*/ 639 w 1309"/>
                <a:gd name="T69" fmla="*/ 26 h 50"/>
                <a:gd name="T70" fmla="*/ 564 w 1309"/>
                <a:gd name="T71" fmla="*/ 29 h 50"/>
                <a:gd name="T72" fmla="*/ 489 w 1309"/>
                <a:gd name="T73" fmla="*/ 31 h 50"/>
                <a:gd name="T74" fmla="*/ 411 w 1309"/>
                <a:gd name="T75" fmla="*/ 33 h 50"/>
                <a:gd name="T76" fmla="*/ 337 w 1309"/>
                <a:gd name="T77" fmla="*/ 37 h 50"/>
                <a:gd name="T78" fmla="*/ 265 w 1309"/>
                <a:gd name="T79" fmla="*/ 39 h 50"/>
                <a:gd name="T80" fmla="*/ 193 w 1309"/>
                <a:gd name="T81" fmla="*/ 43 h 50"/>
                <a:gd name="T82" fmla="*/ 121 w 1309"/>
                <a:gd name="T83" fmla="*/ 47 h 50"/>
                <a:gd name="T84" fmla="*/ 0 w 1309"/>
                <a:gd name="T85" fmla="*/ 50 h 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9"/>
                <a:gd name="T130" fmla="*/ 0 h 50"/>
                <a:gd name="T131" fmla="*/ 1309 w 1309"/>
                <a:gd name="T132" fmla="*/ 50 h 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9" h="50">
                  <a:moveTo>
                    <a:pt x="0" y="50"/>
                  </a:moveTo>
                  <a:lnTo>
                    <a:pt x="90" y="19"/>
                  </a:lnTo>
                  <a:lnTo>
                    <a:pt x="97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9" y="18"/>
                  </a:lnTo>
                  <a:lnTo>
                    <a:pt x="115" y="18"/>
                  </a:lnTo>
                  <a:lnTo>
                    <a:pt x="125" y="18"/>
                  </a:lnTo>
                  <a:lnTo>
                    <a:pt x="131" y="18"/>
                  </a:lnTo>
                  <a:lnTo>
                    <a:pt x="140" y="17"/>
                  </a:lnTo>
                  <a:lnTo>
                    <a:pt x="150" y="17"/>
                  </a:lnTo>
                  <a:lnTo>
                    <a:pt x="159" y="15"/>
                  </a:lnTo>
                  <a:lnTo>
                    <a:pt x="171" y="15"/>
                  </a:lnTo>
                  <a:lnTo>
                    <a:pt x="181" y="15"/>
                  </a:lnTo>
                  <a:lnTo>
                    <a:pt x="196" y="15"/>
                  </a:lnTo>
                  <a:lnTo>
                    <a:pt x="206" y="14"/>
                  </a:lnTo>
                  <a:lnTo>
                    <a:pt x="221" y="14"/>
                  </a:lnTo>
                  <a:lnTo>
                    <a:pt x="234" y="13"/>
                  </a:lnTo>
                  <a:lnTo>
                    <a:pt x="249" y="13"/>
                  </a:lnTo>
                  <a:lnTo>
                    <a:pt x="265" y="12"/>
                  </a:lnTo>
                  <a:lnTo>
                    <a:pt x="280" y="12"/>
                  </a:lnTo>
                  <a:lnTo>
                    <a:pt x="296" y="10"/>
                  </a:lnTo>
                  <a:lnTo>
                    <a:pt x="315" y="10"/>
                  </a:lnTo>
                  <a:lnTo>
                    <a:pt x="330" y="10"/>
                  </a:lnTo>
                  <a:lnTo>
                    <a:pt x="349" y="9"/>
                  </a:lnTo>
                  <a:lnTo>
                    <a:pt x="368" y="9"/>
                  </a:lnTo>
                  <a:lnTo>
                    <a:pt x="386" y="8"/>
                  </a:lnTo>
                  <a:lnTo>
                    <a:pt x="405" y="8"/>
                  </a:lnTo>
                  <a:lnTo>
                    <a:pt x="427" y="8"/>
                  </a:lnTo>
                  <a:lnTo>
                    <a:pt x="446" y="7"/>
                  </a:lnTo>
                  <a:lnTo>
                    <a:pt x="467" y="7"/>
                  </a:lnTo>
                  <a:lnTo>
                    <a:pt x="489" y="6"/>
                  </a:lnTo>
                  <a:lnTo>
                    <a:pt x="508" y="6"/>
                  </a:lnTo>
                  <a:lnTo>
                    <a:pt x="530" y="6"/>
                  </a:lnTo>
                  <a:lnTo>
                    <a:pt x="555" y="4"/>
                  </a:lnTo>
                  <a:lnTo>
                    <a:pt x="573" y="3"/>
                  </a:lnTo>
                  <a:lnTo>
                    <a:pt x="598" y="3"/>
                  </a:lnTo>
                  <a:lnTo>
                    <a:pt x="620" y="3"/>
                  </a:lnTo>
                  <a:lnTo>
                    <a:pt x="645" y="3"/>
                  </a:lnTo>
                  <a:lnTo>
                    <a:pt x="667" y="2"/>
                  </a:lnTo>
                  <a:lnTo>
                    <a:pt x="692" y="2"/>
                  </a:lnTo>
                  <a:lnTo>
                    <a:pt x="717" y="1"/>
                  </a:lnTo>
                  <a:lnTo>
                    <a:pt x="742" y="1"/>
                  </a:lnTo>
                  <a:lnTo>
                    <a:pt x="764" y="1"/>
                  </a:lnTo>
                  <a:lnTo>
                    <a:pt x="788" y="0"/>
                  </a:lnTo>
                  <a:lnTo>
                    <a:pt x="813" y="0"/>
                  </a:lnTo>
                  <a:lnTo>
                    <a:pt x="838" y="0"/>
                  </a:lnTo>
                  <a:lnTo>
                    <a:pt x="863" y="0"/>
                  </a:lnTo>
                  <a:lnTo>
                    <a:pt x="888" y="0"/>
                  </a:lnTo>
                  <a:lnTo>
                    <a:pt x="913" y="0"/>
                  </a:lnTo>
                  <a:lnTo>
                    <a:pt x="941" y="0"/>
                  </a:lnTo>
                  <a:lnTo>
                    <a:pt x="963" y="0"/>
                  </a:lnTo>
                  <a:lnTo>
                    <a:pt x="991" y="0"/>
                  </a:lnTo>
                  <a:lnTo>
                    <a:pt x="1016" y="0"/>
                  </a:lnTo>
                  <a:lnTo>
                    <a:pt x="1041" y="0"/>
                  </a:lnTo>
                  <a:lnTo>
                    <a:pt x="1066" y="0"/>
                  </a:lnTo>
                  <a:lnTo>
                    <a:pt x="1094" y="0"/>
                  </a:lnTo>
                  <a:lnTo>
                    <a:pt x="1116" y="0"/>
                  </a:lnTo>
                  <a:lnTo>
                    <a:pt x="1144" y="0"/>
                  </a:lnTo>
                  <a:lnTo>
                    <a:pt x="1169" y="0"/>
                  </a:lnTo>
                  <a:lnTo>
                    <a:pt x="1194" y="0"/>
                  </a:lnTo>
                  <a:lnTo>
                    <a:pt x="1219" y="1"/>
                  </a:lnTo>
                  <a:lnTo>
                    <a:pt x="1243" y="2"/>
                  </a:lnTo>
                  <a:lnTo>
                    <a:pt x="1309" y="12"/>
                  </a:lnTo>
                  <a:lnTo>
                    <a:pt x="1306" y="12"/>
                  </a:lnTo>
                  <a:lnTo>
                    <a:pt x="1300" y="12"/>
                  </a:lnTo>
                  <a:lnTo>
                    <a:pt x="1293" y="12"/>
                  </a:lnTo>
                  <a:lnTo>
                    <a:pt x="1290" y="12"/>
                  </a:lnTo>
                  <a:lnTo>
                    <a:pt x="1284" y="12"/>
                  </a:lnTo>
                  <a:lnTo>
                    <a:pt x="1275" y="12"/>
                  </a:lnTo>
                  <a:lnTo>
                    <a:pt x="1265" y="12"/>
                  </a:lnTo>
                  <a:lnTo>
                    <a:pt x="1259" y="12"/>
                  </a:lnTo>
                  <a:lnTo>
                    <a:pt x="1250" y="12"/>
                  </a:lnTo>
                  <a:lnTo>
                    <a:pt x="1237" y="13"/>
                  </a:lnTo>
                  <a:lnTo>
                    <a:pt x="1225" y="13"/>
                  </a:lnTo>
                  <a:lnTo>
                    <a:pt x="1212" y="13"/>
                  </a:lnTo>
                  <a:lnTo>
                    <a:pt x="1200" y="14"/>
                  </a:lnTo>
                  <a:lnTo>
                    <a:pt x="1187" y="14"/>
                  </a:lnTo>
                  <a:lnTo>
                    <a:pt x="1172" y="14"/>
                  </a:lnTo>
                  <a:lnTo>
                    <a:pt x="1156" y="14"/>
                  </a:lnTo>
                  <a:lnTo>
                    <a:pt x="1141" y="14"/>
                  </a:lnTo>
                  <a:lnTo>
                    <a:pt x="1125" y="15"/>
                  </a:lnTo>
                  <a:lnTo>
                    <a:pt x="1106" y="15"/>
                  </a:lnTo>
                  <a:lnTo>
                    <a:pt x="1088" y="15"/>
                  </a:lnTo>
                  <a:lnTo>
                    <a:pt x="1069" y="15"/>
                  </a:lnTo>
                  <a:lnTo>
                    <a:pt x="1050" y="17"/>
                  </a:lnTo>
                  <a:lnTo>
                    <a:pt x="1032" y="17"/>
                  </a:lnTo>
                  <a:lnTo>
                    <a:pt x="1010" y="18"/>
                  </a:lnTo>
                  <a:lnTo>
                    <a:pt x="991" y="18"/>
                  </a:lnTo>
                  <a:lnTo>
                    <a:pt x="969" y="18"/>
                  </a:lnTo>
                  <a:lnTo>
                    <a:pt x="947" y="19"/>
                  </a:lnTo>
                  <a:lnTo>
                    <a:pt x="926" y="19"/>
                  </a:lnTo>
                  <a:lnTo>
                    <a:pt x="904" y="20"/>
                  </a:lnTo>
                  <a:lnTo>
                    <a:pt x="882" y="20"/>
                  </a:lnTo>
                  <a:lnTo>
                    <a:pt x="857" y="20"/>
                  </a:lnTo>
                  <a:lnTo>
                    <a:pt x="835" y="21"/>
                  </a:lnTo>
                  <a:lnTo>
                    <a:pt x="810" y="21"/>
                  </a:lnTo>
                  <a:lnTo>
                    <a:pt x="788" y="23"/>
                  </a:lnTo>
                  <a:lnTo>
                    <a:pt x="764" y="23"/>
                  </a:lnTo>
                  <a:lnTo>
                    <a:pt x="739" y="24"/>
                  </a:lnTo>
                  <a:lnTo>
                    <a:pt x="714" y="24"/>
                  </a:lnTo>
                  <a:lnTo>
                    <a:pt x="692" y="25"/>
                  </a:lnTo>
                  <a:lnTo>
                    <a:pt x="664" y="26"/>
                  </a:lnTo>
                  <a:lnTo>
                    <a:pt x="639" y="26"/>
                  </a:lnTo>
                  <a:lnTo>
                    <a:pt x="614" y="27"/>
                  </a:lnTo>
                  <a:lnTo>
                    <a:pt x="589" y="27"/>
                  </a:lnTo>
                  <a:lnTo>
                    <a:pt x="564" y="29"/>
                  </a:lnTo>
                  <a:lnTo>
                    <a:pt x="539" y="30"/>
                  </a:lnTo>
                  <a:lnTo>
                    <a:pt x="514" y="30"/>
                  </a:lnTo>
                  <a:lnTo>
                    <a:pt x="489" y="31"/>
                  </a:lnTo>
                  <a:lnTo>
                    <a:pt x="464" y="32"/>
                  </a:lnTo>
                  <a:lnTo>
                    <a:pt x="436" y="33"/>
                  </a:lnTo>
                  <a:lnTo>
                    <a:pt x="411" y="33"/>
                  </a:lnTo>
                  <a:lnTo>
                    <a:pt x="390" y="35"/>
                  </a:lnTo>
                  <a:lnTo>
                    <a:pt x="361" y="36"/>
                  </a:lnTo>
                  <a:lnTo>
                    <a:pt x="337" y="37"/>
                  </a:lnTo>
                  <a:lnTo>
                    <a:pt x="312" y="38"/>
                  </a:lnTo>
                  <a:lnTo>
                    <a:pt x="290" y="39"/>
                  </a:lnTo>
                  <a:lnTo>
                    <a:pt x="265" y="39"/>
                  </a:lnTo>
                  <a:lnTo>
                    <a:pt x="240" y="41"/>
                  </a:lnTo>
                  <a:lnTo>
                    <a:pt x="215" y="42"/>
                  </a:lnTo>
                  <a:lnTo>
                    <a:pt x="193" y="43"/>
                  </a:lnTo>
                  <a:lnTo>
                    <a:pt x="168" y="44"/>
                  </a:lnTo>
                  <a:lnTo>
                    <a:pt x="146" y="45"/>
                  </a:lnTo>
                  <a:lnTo>
                    <a:pt x="121" y="47"/>
                  </a:lnTo>
                  <a:lnTo>
                    <a:pt x="103" y="4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0" name="Freeform 38"/>
            <p:cNvSpPr>
              <a:spLocks/>
            </p:cNvSpPr>
            <p:nvPr/>
          </p:nvSpPr>
          <p:spPr bwMode="auto">
            <a:xfrm>
              <a:off x="2672" y="2518"/>
              <a:ext cx="1436" cy="221"/>
            </a:xfrm>
            <a:custGeom>
              <a:avLst/>
              <a:gdLst>
                <a:gd name="T0" fmla="*/ 40 w 1436"/>
                <a:gd name="T1" fmla="*/ 197 h 221"/>
                <a:gd name="T2" fmla="*/ 56 w 1436"/>
                <a:gd name="T3" fmla="*/ 193 h 221"/>
                <a:gd name="T4" fmla="*/ 74 w 1436"/>
                <a:gd name="T5" fmla="*/ 189 h 221"/>
                <a:gd name="T6" fmla="*/ 102 w 1436"/>
                <a:gd name="T7" fmla="*/ 181 h 221"/>
                <a:gd name="T8" fmla="*/ 140 w 1436"/>
                <a:gd name="T9" fmla="*/ 174 h 221"/>
                <a:gd name="T10" fmla="*/ 180 w 1436"/>
                <a:gd name="T11" fmla="*/ 166 h 221"/>
                <a:gd name="T12" fmla="*/ 227 w 1436"/>
                <a:gd name="T13" fmla="*/ 156 h 221"/>
                <a:gd name="T14" fmla="*/ 280 w 1436"/>
                <a:gd name="T15" fmla="*/ 145 h 221"/>
                <a:gd name="T16" fmla="*/ 339 w 1436"/>
                <a:gd name="T17" fmla="*/ 134 h 221"/>
                <a:gd name="T18" fmla="*/ 402 w 1436"/>
                <a:gd name="T19" fmla="*/ 122 h 221"/>
                <a:gd name="T20" fmla="*/ 467 w 1436"/>
                <a:gd name="T21" fmla="*/ 110 h 221"/>
                <a:gd name="T22" fmla="*/ 542 w 1436"/>
                <a:gd name="T23" fmla="*/ 97 h 221"/>
                <a:gd name="T24" fmla="*/ 620 w 1436"/>
                <a:gd name="T25" fmla="*/ 85 h 221"/>
                <a:gd name="T26" fmla="*/ 698 w 1436"/>
                <a:gd name="T27" fmla="*/ 73 h 221"/>
                <a:gd name="T28" fmla="*/ 782 w 1436"/>
                <a:gd name="T29" fmla="*/ 60 h 221"/>
                <a:gd name="T30" fmla="*/ 869 w 1436"/>
                <a:gd name="T31" fmla="*/ 49 h 221"/>
                <a:gd name="T32" fmla="*/ 956 w 1436"/>
                <a:gd name="T33" fmla="*/ 37 h 221"/>
                <a:gd name="T34" fmla="*/ 1050 w 1436"/>
                <a:gd name="T35" fmla="*/ 26 h 221"/>
                <a:gd name="T36" fmla="*/ 1146 w 1436"/>
                <a:gd name="T37" fmla="*/ 16 h 221"/>
                <a:gd name="T38" fmla="*/ 1240 w 1436"/>
                <a:gd name="T39" fmla="*/ 8 h 221"/>
                <a:gd name="T40" fmla="*/ 1340 w 1436"/>
                <a:gd name="T41" fmla="*/ 0 h 221"/>
                <a:gd name="T42" fmla="*/ 1427 w 1436"/>
                <a:gd name="T43" fmla="*/ 7 h 221"/>
                <a:gd name="T44" fmla="*/ 1411 w 1436"/>
                <a:gd name="T45" fmla="*/ 8 h 221"/>
                <a:gd name="T46" fmla="*/ 1390 w 1436"/>
                <a:gd name="T47" fmla="*/ 10 h 221"/>
                <a:gd name="T48" fmla="*/ 1358 w 1436"/>
                <a:gd name="T49" fmla="*/ 13 h 221"/>
                <a:gd name="T50" fmla="*/ 1321 w 1436"/>
                <a:gd name="T51" fmla="*/ 16 h 221"/>
                <a:gd name="T52" fmla="*/ 1274 w 1436"/>
                <a:gd name="T53" fmla="*/ 20 h 221"/>
                <a:gd name="T54" fmla="*/ 1224 w 1436"/>
                <a:gd name="T55" fmla="*/ 26 h 221"/>
                <a:gd name="T56" fmla="*/ 1168 w 1436"/>
                <a:gd name="T57" fmla="*/ 32 h 221"/>
                <a:gd name="T58" fmla="*/ 1106 w 1436"/>
                <a:gd name="T59" fmla="*/ 39 h 221"/>
                <a:gd name="T60" fmla="*/ 1040 w 1436"/>
                <a:gd name="T61" fmla="*/ 48 h 221"/>
                <a:gd name="T62" fmla="*/ 969 w 1436"/>
                <a:gd name="T63" fmla="*/ 57 h 221"/>
                <a:gd name="T64" fmla="*/ 894 w 1436"/>
                <a:gd name="T65" fmla="*/ 68 h 221"/>
                <a:gd name="T66" fmla="*/ 816 w 1436"/>
                <a:gd name="T67" fmla="*/ 80 h 221"/>
                <a:gd name="T68" fmla="*/ 735 w 1436"/>
                <a:gd name="T69" fmla="*/ 92 h 221"/>
                <a:gd name="T70" fmla="*/ 651 w 1436"/>
                <a:gd name="T71" fmla="*/ 107 h 221"/>
                <a:gd name="T72" fmla="*/ 567 w 1436"/>
                <a:gd name="T73" fmla="*/ 122 h 221"/>
                <a:gd name="T74" fmla="*/ 479 w 1436"/>
                <a:gd name="T75" fmla="*/ 139 h 221"/>
                <a:gd name="T76" fmla="*/ 392 w 1436"/>
                <a:gd name="T77" fmla="*/ 157 h 221"/>
                <a:gd name="T78" fmla="*/ 305 w 1436"/>
                <a:gd name="T79" fmla="*/ 177 h 221"/>
                <a:gd name="T80" fmla="*/ 215 w 1436"/>
                <a:gd name="T81" fmla="*/ 198 h 221"/>
                <a:gd name="T82" fmla="*/ 127 w 1436"/>
                <a:gd name="T83" fmla="*/ 221 h 221"/>
                <a:gd name="T84" fmla="*/ 34 w 1436"/>
                <a:gd name="T85" fmla="*/ 198 h 2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6"/>
                <a:gd name="T130" fmla="*/ 0 h 221"/>
                <a:gd name="T131" fmla="*/ 1436 w 1436"/>
                <a:gd name="T132" fmla="*/ 221 h 2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6" h="221">
                  <a:moveTo>
                    <a:pt x="34" y="198"/>
                  </a:moveTo>
                  <a:lnTo>
                    <a:pt x="37" y="198"/>
                  </a:lnTo>
                  <a:lnTo>
                    <a:pt x="40" y="197"/>
                  </a:lnTo>
                  <a:lnTo>
                    <a:pt x="43" y="196"/>
                  </a:lnTo>
                  <a:lnTo>
                    <a:pt x="49" y="195"/>
                  </a:lnTo>
                  <a:lnTo>
                    <a:pt x="56" y="193"/>
                  </a:lnTo>
                  <a:lnTo>
                    <a:pt x="62" y="192"/>
                  </a:lnTo>
                  <a:lnTo>
                    <a:pt x="68" y="190"/>
                  </a:lnTo>
                  <a:lnTo>
                    <a:pt x="74" y="189"/>
                  </a:lnTo>
                  <a:lnTo>
                    <a:pt x="84" y="186"/>
                  </a:lnTo>
                  <a:lnTo>
                    <a:pt x="93" y="185"/>
                  </a:lnTo>
                  <a:lnTo>
                    <a:pt x="102" y="181"/>
                  </a:lnTo>
                  <a:lnTo>
                    <a:pt x="115" y="180"/>
                  </a:lnTo>
                  <a:lnTo>
                    <a:pt x="127" y="177"/>
                  </a:lnTo>
                  <a:lnTo>
                    <a:pt x="140" y="174"/>
                  </a:lnTo>
                  <a:lnTo>
                    <a:pt x="152" y="172"/>
                  </a:lnTo>
                  <a:lnTo>
                    <a:pt x="165" y="168"/>
                  </a:lnTo>
                  <a:lnTo>
                    <a:pt x="180" y="166"/>
                  </a:lnTo>
                  <a:lnTo>
                    <a:pt x="196" y="162"/>
                  </a:lnTo>
                  <a:lnTo>
                    <a:pt x="208" y="159"/>
                  </a:lnTo>
                  <a:lnTo>
                    <a:pt x="227" y="156"/>
                  </a:lnTo>
                  <a:lnTo>
                    <a:pt x="246" y="152"/>
                  </a:lnTo>
                  <a:lnTo>
                    <a:pt x="261" y="149"/>
                  </a:lnTo>
                  <a:lnTo>
                    <a:pt x="280" y="145"/>
                  </a:lnTo>
                  <a:lnTo>
                    <a:pt x="299" y="142"/>
                  </a:lnTo>
                  <a:lnTo>
                    <a:pt x="317" y="138"/>
                  </a:lnTo>
                  <a:lnTo>
                    <a:pt x="339" y="134"/>
                  </a:lnTo>
                  <a:lnTo>
                    <a:pt x="358" y="130"/>
                  </a:lnTo>
                  <a:lnTo>
                    <a:pt x="380" y="126"/>
                  </a:lnTo>
                  <a:lnTo>
                    <a:pt x="402" y="122"/>
                  </a:lnTo>
                  <a:lnTo>
                    <a:pt x="423" y="119"/>
                  </a:lnTo>
                  <a:lnTo>
                    <a:pt x="445" y="114"/>
                  </a:lnTo>
                  <a:lnTo>
                    <a:pt x="467" y="110"/>
                  </a:lnTo>
                  <a:lnTo>
                    <a:pt x="492" y="105"/>
                  </a:lnTo>
                  <a:lnTo>
                    <a:pt x="517" y="102"/>
                  </a:lnTo>
                  <a:lnTo>
                    <a:pt x="542" y="97"/>
                  </a:lnTo>
                  <a:lnTo>
                    <a:pt x="567" y="93"/>
                  </a:lnTo>
                  <a:lnTo>
                    <a:pt x="592" y="90"/>
                  </a:lnTo>
                  <a:lnTo>
                    <a:pt x="620" y="85"/>
                  </a:lnTo>
                  <a:lnTo>
                    <a:pt x="645" y="81"/>
                  </a:lnTo>
                  <a:lnTo>
                    <a:pt x="670" y="76"/>
                  </a:lnTo>
                  <a:lnTo>
                    <a:pt x="698" y="73"/>
                  </a:lnTo>
                  <a:lnTo>
                    <a:pt x="726" y="68"/>
                  </a:lnTo>
                  <a:lnTo>
                    <a:pt x="754" y="64"/>
                  </a:lnTo>
                  <a:lnTo>
                    <a:pt x="782" y="60"/>
                  </a:lnTo>
                  <a:lnTo>
                    <a:pt x="810" y="56"/>
                  </a:lnTo>
                  <a:lnTo>
                    <a:pt x="841" y="52"/>
                  </a:lnTo>
                  <a:lnTo>
                    <a:pt x="869" y="49"/>
                  </a:lnTo>
                  <a:lnTo>
                    <a:pt x="897" y="45"/>
                  </a:lnTo>
                  <a:lnTo>
                    <a:pt x="925" y="40"/>
                  </a:lnTo>
                  <a:lnTo>
                    <a:pt x="956" y="37"/>
                  </a:lnTo>
                  <a:lnTo>
                    <a:pt x="987" y="33"/>
                  </a:lnTo>
                  <a:lnTo>
                    <a:pt x="1019" y="29"/>
                  </a:lnTo>
                  <a:lnTo>
                    <a:pt x="1050" y="26"/>
                  </a:lnTo>
                  <a:lnTo>
                    <a:pt x="1081" y="23"/>
                  </a:lnTo>
                  <a:lnTo>
                    <a:pt x="1115" y="20"/>
                  </a:lnTo>
                  <a:lnTo>
                    <a:pt x="1146" y="16"/>
                  </a:lnTo>
                  <a:lnTo>
                    <a:pt x="1178" y="14"/>
                  </a:lnTo>
                  <a:lnTo>
                    <a:pt x="1209" y="10"/>
                  </a:lnTo>
                  <a:lnTo>
                    <a:pt x="1240" y="8"/>
                  </a:lnTo>
                  <a:lnTo>
                    <a:pt x="1274" y="4"/>
                  </a:lnTo>
                  <a:lnTo>
                    <a:pt x="1305" y="3"/>
                  </a:lnTo>
                  <a:lnTo>
                    <a:pt x="1340" y="0"/>
                  </a:lnTo>
                  <a:lnTo>
                    <a:pt x="1436" y="7"/>
                  </a:lnTo>
                  <a:lnTo>
                    <a:pt x="1433" y="7"/>
                  </a:lnTo>
                  <a:lnTo>
                    <a:pt x="1427" y="7"/>
                  </a:lnTo>
                  <a:lnTo>
                    <a:pt x="1424" y="7"/>
                  </a:lnTo>
                  <a:lnTo>
                    <a:pt x="1418" y="8"/>
                  </a:lnTo>
                  <a:lnTo>
                    <a:pt x="1411" y="8"/>
                  </a:lnTo>
                  <a:lnTo>
                    <a:pt x="1405" y="9"/>
                  </a:lnTo>
                  <a:lnTo>
                    <a:pt x="1396" y="9"/>
                  </a:lnTo>
                  <a:lnTo>
                    <a:pt x="1390" y="10"/>
                  </a:lnTo>
                  <a:lnTo>
                    <a:pt x="1377" y="10"/>
                  </a:lnTo>
                  <a:lnTo>
                    <a:pt x="1368" y="11"/>
                  </a:lnTo>
                  <a:lnTo>
                    <a:pt x="1358" y="13"/>
                  </a:lnTo>
                  <a:lnTo>
                    <a:pt x="1346" y="14"/>
                  </a:lnTo>
                  <a:lnTo>
                    <a:pt x="1333" y="15"/>
                  </a:lnTo>
                  <a:lnTo>
                    <a:pt x="1321" y="16"/>
                  </a:lnTo>
                  <a:lnTo>
                    <a:pt x="1305" y="17"/>
                  </a:lnTo>
                  <a:lnTo>
                    <a:pt x="1290" y="19"/>
                  </a:lnTo>
                  <a:lnTo>
                    <a:pt x="1274" y="20"/>
                  </a:lnTo>
                  <a:lnTo>
                    <a:pt x="1259" y="22"/>
                  </a:lnTo>
                  <a:lnTo>
                    <a:pt x="1240" y="23"/>
                  </a:lnTo>
                  <a:lnTo>
                    <a:pt x="1224" y="26"/>
                  </a:lnTo>
                  <a:lnTo>
                    <a:pt x="1206" y="27"/>
                  </a:lnTo>
                  <a:lnTo>
                    <a:pt x="1187" y="31"/>
                  </a:lnTo>
                  <a:lnTo>
                    <a:pt x="1168" y="32"/>
                  </a:lnTo>
                  <a:lnTo>
                    <a:pt x="1146" y="34"/>
                  </a:lnTo>
                  <a:lnTo>
                    <a:pt x="1128" y="37"/>
                  </a:lnTo>
                  <a:lnTo>
                    <a:pt x="1106" y="39"/>
                  </a:lnTo>
                  <a:lnTo>
                    <a:pt x="1084" y="43"/>
                  </a:lnTo>
                  <a:lnTo>
                    <a:pt x="1062" y="45"/>
                  </a:lnTo>
                  <a:lnTo>
                    <a:pt x="1040" y="48"/>
                  </a:lnTo>
                  <a:lnTo>
                    <a:pt x="1019" y="51"/>
                  </a:lnTo>
                  <a:lnTo>
                    <a:pt x="994" y="54"/>
                  </a:lnTo>
                  <a:lnTo>
                    <a:pt x="969" y="57"/>
                  </a:lnTo>
                  <a:lnTo>
                    <a:pt x="944" y="60"/>
                  </a:lnTo>
                  <a:lnTo>
                    <a:pt x="919" y="64"/>
                  </a:lnTo>
                  <a:lnTo>
                    <a:pt x="894" y="68"/>
                  </a:lnTo>
                  <a:lnTo>
                    <a:pt x="869" y="72"/>
                  </a:lnTo>
                  <a:lnTo>
                    <a:pt x="841" y="75"/>
                  </a:lnTo>
                  <a:lnTo>
                    <a:pt x="816" y="80"/>
                  </a:lnTo>
                  <a:lnTo>
                    <a:pt x="788" y="84"/>
                  </a:lnTo>
                  <a:lnTo>
                    <a:pt x="763" y="87"/>
                  </a:lnTo>
                  <a:lnTo>
                    <a:pt x="735" y="92"/>
                  </a:lnTo>
                  <a:lnTo>
                    <a:pt x="707" y="97"/>
                  </a:lnTo>
                  <a:lnTo>
                    <a:pt x="679" y="102"/>
                  </a:lnTo>
                  <a:lnTo>
                    <a:pt x="651" y="107"/>
                  </a:lnTo>
                  <a:lnTo>
                    <a:pt x="623" y="113"/>
                  </a:lnTo>
                  <a:lnTo>
                    <a:pt x="598" y="117"/>
                  </a:lnTo>
                  <a:lnTo>
                    <a:pt x="567" y="122"/>
                  </a:lnTo>
                  <a:lnTo>
                    <a:pt x="539" y="128"/>
                  </a:lnTo>
                  <a:lnTo>
                    <a:pt x="508" y="133"/>
                  </a:lnTo>
                  <a:lnTo>
                    <a:pt x="479" y="139"/>
                  </a:lnTo>
                  <a:lnTo>
                    <a:pt x="448" y="145"/>
                  </a:lnTo>
                  <a:lnTo>
                    <a:pt x="420" y="151"/>
                  </a:lnTo>
                  <a:lnTo>
                    <a:pt x="392" y="157"/>
                  </a:lnTo>
                  <a:lnTo>
                    <a:pt x="364" y="165"/>
                  </a:lnTo>
                  <a:lnTo>
                    <a:pt x="333" y="171"/>
                  </a:lnTo>
                  <a:lnTo>
                    <a:pt x="305" y="177"/>
                  </a:lnTo>
                  <a:lnTo>
                    <a:pt x="274" y="184"/>
                  </a:lnTo>
                  <a:lnTo>
                    <a:pt x="246" y="191"/>
                  </a:lnTo>
                  <a:lnTo>
                    <a:pt x="215" y="198"/>
                  </a:lnTo>
                  <a:lnTo>
                    <a:pt x="187" y="206"/>
                  </a:lnTo>
                  <a:lnTo>
                    <a:pt x="155" y="213"/>
                  </a:lnTo>
                  <a:lnTo>
                    <a:pt x="127" y="221"/>
                  </a:lnTo>
                  <a:lnTo>
                    <a:pt x="0" y="214"/>
                  </a:lnTo>
                  <a:lnTo>
                    <a:pt x="34" y="198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Freeform 39"/>
            <p:cNvSpPr>
              <a:spLocks/>
            </p:cNvSpPr>
            <p:nvPr/>
          </p:nvSpPr>
          <p:spPr bwMode="auto">
            <a:xfrm>
              <a:off x="2911" y="2538"/>
              <a:ext cx="1141" cy="177"/>
            </a:xfrm>
            <a:custGeom>
              <a:avLst/>
              <a:gdLst>
                <a:gd name="T0" fmla="*/ 4 w 1141"/>
                <a:gd name="T1" fmla="*/ 177 h 177"/>
                <a:gd name="T2" fmla="*/ 13 w 1141"/>
                <a:gd name="T3" fmla="*/ 175 h 177"/>
                <a:gd name="T4" fmla="*/ 32 w 1141"/>
                <a:gd name="T5" fmla="*/ 172 h 177"/>
                <a:gd name="T6" fmla="*/ 44 w 1141"/>
                <a:gd name="T7" fmla="*/ 169 h 177"/>
                <a:gd name="T8" fmla="*/ 63 w 1141"/>
                <a:gd name="T9" fmla="*/ 166 h 177"/>
                <a:gd name="T10" fmla="*/ 85 w 1141"/>
                <a:gd name="T11" fmla="*/ 164 h 177"/>
                <a:gd name="T12" fmla="*/ 106 w 1141"/>
                <a:gd name="T13" fmla="*/ 160 h 177"/>
                <a:gd name="T14" fmla="*/ 131 w 1141"/>
                <a:gd name="T15" fmla="*/ 157 h 177"/>
                <a:gd name="T16" fmla="*/ 159 w 1141"/>
                <a:gd name="T17" fmla="*/ 153 h 177"/>
                <a:gd name="T18" fmla="*/ 187 w 1141"/>
                <a:gd name="T19" fmla="*/ 149 h 177"/>
                <a:gd name="T20" fmla="*/ 222 w 1141"/>
                <a:gd name="T21" fmla="*/ 145 h 177"/>
                <a:gd name="T22" fmla="*/ 256 w 1141"/>
                <a:gd name="T23" fmla="*/ 140 h 177"/>
                <a:gd name="T24" fmla="*/ 290 w 1141"/>
                <a:gd name="T25" fmla="*/ 136 h 177"/>
                <a:gd name="T26" fmla="*/ 328 w 1141"/>
                <a:gd name="T27" fmla="*/ 131 h 177"/>
                <a:gd name="T28" fmla="*/ 365 w 1141"/>
                <a:gd name="T29" fmla="*/ 126 h 177"/>
                <a:gd name="T30" fmla="*/ 406 w 1141"/>
                <a:gd name="T31" fmla="*/ 123 h 177"/>
                <a:gd name="T32" fmla="*/ 446 w 1141"/>
                <a:gd name="T33" fmla="*/ 118 h 177"/>
                <a:gd name="T34" fmla="*/ 490 w 1141"/>
                <a:gd name="T35" fmla="*/ 113 h 177"/>
                <a:gd name="T36" fmla="*/ 533 w 1141"/>
                <a:gd name="T37" fmla="*/ 110 h 177"/>
                <a:gd name="T38" fmla="*/ 580 w 1141"/>
                <a:gd name="T39" fmla="*/ 105 h 177"/>
                <a:gd name="T40" fmla="*/ 627 w 1141"/>
                <a:gd name="T41" fmla="*/ 101 h 177"/>
                <a:gd name="T42" fmla="*/ 674 w 1141"/>
                <a:gd name="T43" fmla="*/ 97 h 177"/>
                <a:gd name="T44" fmla="*/ 720 w 1141"/>
                <a:gd name="T45" fmla="*/ 94 h 177"/>
                <a:gd name="T46" fmla="*/ 770 w 1141"/>
                <a:gd name="T47" fmla="*/ 91 h 177"/>
                <a:gd name="T48" fmla="*/ 817 w 1141"/>
                <a:gd name="T49" fmla="*/ 88 h 177"/>
                <a:gd name="T50" fmla="*/ 870 w 1141"/>
                <a:gd name="T51" fmla="*/ 85 h 177"/>
                <a:gd name="T52" fmla="*/ 920 w 1141"/>
                <a:gd name="T53" fmla="*/ 83 h 177"/>
                <a:gd name="T54" fmla="*/ 970 w 1141"/>
                <a:gd name="T55" fmla="*/ 82 h 177"/>
                <a:gd name="T56" fmla="*/ 1017 w 1141"/>
                <a:gd name="T57" fmla="*/ 81 h 177"/>
                <a:gd name="T58" fmla="*/ 1069 w 1141"/>
                <a:gd name="T59" fmla="*/ 79 h 177"/>
                <a:gd name="T60" fmla="*/ 1035 w 1141"/>
                <a:gd name="T61" fmla="*/ 15 h 177"/>
                <a:gd name="T62" fmla="*/ 1141 w 1141"/>
                <a:gd name="T63" fmla="*/ 95 h 177"/>
                <a:gd name="T64" fmla="*/ 1132 w 1141"/>
                <a:gd name="T65" fmla="*/ 94 h 177"/>
                <a:gd name="T66" fmla="*/ 1116 w 1141"/>
                <a:gd name="T67" fmla="*/ 94 h 177"/>
                <a:gd name="T68" fmla="*/ 1104 w 1141"/>
                <a:gd name="T69" fmla="*/ 94 h 177"/>
                <a:gd name="T70" fmla="*/ 1088 w 1141"/>
                <a:gd name="T71" fmla="*/ 94 h 177"/>
                <a:gd name="T72" fmla="*/ 1069 w 1141"/>
                <a:gd name="T73" fmla="*/ 95 h 177"/>
                <a:gd name="T74" fmla="*/ 1054 w 1141"/>
                <a:gd name="T75" fmla="*/ 95 h 177"/>
                <a:gd name="T76" fmla="*/ 1029 w 1141"/>
                <a:gd name="T77" fmla="*/ 95 h 177"/>
                <a:gd name="T78" fmla="*/ 1007 w 1141"/>
                <a:gd name="T79" fmla="*/ 95 h 177"/>
                <a:gd name="T80" fmla="*/ 979 w 1141"/>
                <a:gd name="T81" fmla="*/ 96 h 177"/>
                <a:gd name="T82" fmla="*/ 954 w 1141"/>
                <a:gd name="T83" fmla="*/ 97 h 177"/>
                <a:gd name="T84" fmla="*/ 923 w 1141"/>
                <a:gd name="T85" fmla="*/ 99 h 177"/>
                <a:gd name="T86" fmla="*/ 892 w 1141"/>
                <a:gd name="T87" fmla="*/ 100 h 177"/>
                <a:gd name="T88" fmla="*/ 861 w 1141"/>
                <a:gd name="T89" fmla="*/ 101 h 177"/>
                <a:gd name="T90" fmla="*/ 826 w 1141"/>
                <a:gd name="T91" fmla="*/ 102 h 177"/>
                <a:gd name="T92" fmla="*/ 792 w 1141"/>
                <a:gd name="T93" fmla="*/ 105 h 177"/>
                <a:gd name="T94" fmla="*/ 755 w 1141"/>
                <a:gd name="T95" fmla="*/ 106 h 177"/>
                <a:gd name="T96" fmla="*/ 717 w 1141"/>
                <a:gd name="T97" fmla="*/ 108 h 177"/>
                <a:gd name="T98" fmla="*/ 680 w 1141"/>
                <a:gd name="T99" fmla="*/ 111 h 177"/>
                <a:gd name="T100" fmla="*/ 639 w 1141"/>
                <a:gd name="T101" fmla="*/ 114 h 177"/>
                <a:gd name="T102" fmla="*/ 599 w 1141"/>
                <a:gd name="T103" fmla="*/ 117 h 177"/>
                <a:gd name="T104" fmla="*/ 555 w 1141"/>
                <a:gd name="T105" fmla="*/ 120 h 177"/>
                <a:gd name="T106" fmla="*/ 515 w 1141"/>
                <a:gd name="T107" fmla="*/ 125 h 177"/>
                <a:gd name="T108" fmla="*/ 474 w 1141"/>
                <a:gd name="T109" fmla="*/ 129 h 177"/>
                <a:gd name="T110" fmla="*/ 431 w 1141"/>
                <a:gd name="T111" fmla="*/ 134 h 177"/>
                <a:gd name="T112" fmla="*/ 387 w 1141"/>
                <a:gd name="T113" fmla="*/ 139 h 177"/>
                <a:gd name="T114" fmla="*/ 343 w 1141"/>
                <a:gd name="T115" fmla="*/ 145 h 177"/>
                <a:gd name="T116" fmla="*/ 300 w 1141"/>
                <a:gd name="T117" fmla="*/ 149 h 177"/>
                <a:gd name="T118" fmla="*/ 259 w 1141"/>
                <a:gd name="T119" fmla="*/ 157 h 177"/>
                <a:gd name="T120" fmla="*/ 216 w 1141"/>
                <a:gd name="T121" fmla="*/ 164 h 177"/>
                <a:gd name="T122" fmla="*/ 172 w 1141"/>
                <a:gd name="T123" fmla="*/ 171 h 177"/>
                <a:gd name="T124" fmla="*/ 0 w 1141"/>
                <a:gd name="T125" fmla="*/ 177 h 1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41"/>
                <a:gd name="T190" fmla="*/ 0 h 177"/>
                <a:gd name="T191" fmla="*/ 1141 w 1141"/>
                <a:gd name="T192" fmla="*/ 177 h 1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41" h="177">
                  <a:moveTo>
                    <a:pt x="0" y="177"/>
                  </a:moveTo>
                  <a:lnTo>
                    <a:pt x="4" y="177"/>
                  </a:lnTo>
                  <a:lnTo>
                    <a:pt x="7" y="176"/>
                  </a:lnTo>
                  <a:lnTo>
                    <a:pt x="13" y="175"/>
                  </a:lnTo>
                  <a:lnTo>
                    <a:pt x="25" y="173"/>
                  </a:lnTo>
                  <a:lnTo>
                    <a:pt x="32" y="172"/>
                  </a:lnTo>
                  <a:lnTo>
                    <a:pt x="38" y="170"/>
                  </a:lnTo>
                  <a:lnTo>
                    <a:pt x="44" y="169"/>
                  </a:lnTo>
                  <a:lnTo>
                    <a:pt x="57" y="169"/>
                  </a:lnTo>
                  <a:lnTo>
                    <a:pt x="63" y="166"/>
                  </a:lnTo>
                  <a:lnTo>
                    <a:pt x="75" y="165"/>
                  </a:lnTo>
                  <a:lnTo>
                    <a:pt x="85" y="164"/>
                  </a:lnTo>
                  <a:lnTo>
                    <a:pt x="97" y="163"/>
                  </a:lnTo>
                  <a:lnTo>
                    <a:pt x="106" y="160"/>
                  </a:lnTo>
                  <a:lnTo>
                    <a:pt x="119" y="158"/>
                  </a:lnTo>
                  <a:lnTo>
                    <a:pt x="131" y="157"/>
                  </a:lnTo>
                  <a:lnTo>
                    <a:pt x="147" y="154"/>
                  </a:lnTo>
                  <a:lnTo>
                    <a:pt x="159" y="153"/>
                  </a:lnTo>
                  <a:lnTo>
                    <a:pt x="175" y="151"/>
                  </a:lnTo>
                  <a:lnTo>
                    <a:pt x="187" y="149"/>
                  </a:lnTo>
                  <a:lnTo>
                    <a:pt x="206" y="147"/>
                  </a:lnTo>
                  <a:lnTo>
                    <a:pt x="222" y="145"/>
                  </a:lnTo>
                  <a:lnTo>
                    <a:pt x="237" y="142"/>
                  </a:lnTo>
                  <a:lnTo>
                    <a:pt x="256" y="140"/>
                  </a:lnTo>
                  <a:lnTo>
                    <a:pt x="272" y="139"/>
                  </a:lnTo>
                  <a:lnTo>
                    <a:pt x="290" y="136"/>
                  </a:lnTo>
                  <a:lnTo>
                    <a:pt x="309" y="134"/>
                  </a:lnTo>
                  <a:lnTo>
                    <a:pt x="328" y="131"/>
                  </a:lnTo>
                  <a:lnTo>
                    <a:pt x="350" y="130"/>
                  </a:lnTo>
                  <a:lnTo>
                    <a:pt x="365" y="126"/>
                  </a:lnTo>
                  <a:lnTo>
                    <a:pt x="387" y="125"/>
                  </a:lnTo>
                  <a:lnTo>
                    <a:pt x="406" y="123"/>
                  </a:lnTo>
                  <a:lnTo>
                    <a:pt x="427" y="120"/>
                  </a:lnTo>
                  <a:lnTo>
                    <a:pt x="446" y="118"/>
                  </a:lnTo>
                  <a:lnTo>
                    <a:pt x="468" y="116"/>
                  </a:lnTo>
                  <a:lnTo>
                    <a:pt x="490" y="113"/>
                  </a:lnTo>
                  <a:lnTo>
                    <a:pt x="515" y="112"/>
                  </a:lnTo>
                  <a:lnTo>
                    <a:pt x="533" y="110"/>
                  </a:lnTo>
                  <a:lnTo>
                    <a:pt x="558" y="107"/>
                  </a:lnTo>
                  <a:lnTo>
                    <a:pt x="580" y="105"/>
                  </a:lnTo>
                  <a:lnTo>
                    <a:pt x="602" y="104"/>
                  </a:lnTo>
                  <a:lnTo>
                    <a:pt x="627" y="101"/>
                  </a:lnTo>
                  <a:lnTo>
                    <a:pt x="649" y="100"/>
                  </a:lnTo>
                  <a:lnTo>
                    <a:pt x="674" y="97"/>
                  </a:lnTo>
                  <a:lnTo>
                    <a:pt x="699" y="96"/>
                  </a:lnTo>
                  <a:lnTo>
                    <a:pt x="720" y="94"/>
                  </a:lnTo>
                  <a:lnTo>
                    <a:pt x="745" y="93"/>
                  </a:lnTo>
                  <a:lnTo>
                    <a:pt x="770" y="91"/>
                  </a:lnTo>
                  <a:lnTo>
                    <a:pt x="795" y="90"/>
                  </a:lnTo>
                  <a:lnTo>
                    <a:pt x="817" y="88"/>
                  </a:lnTo>
                  <a:lnTo>
                    <a:pt x="842" y="87"/>
                  </a:lnTo>
                  <a:lnTo>
                    <a:pt x="870" y="85"/>
                  </a:lnTo>
                  <a:lnTo>
                    <a:pt x="895" y="84"/>
                  </a:lnTo>
                  <a:lnTo>
                    <a:pt x="920" y="83"/>
                  </a:lnTo>
                  <a:lnTo>
                    <a:pt x="942" y="82"/>
                  </a:lnTo>
                  <a:lnTo>
                    <a:pt x="970" y="82"/>
                  </a:lnTo>
                  <a:lnTo>
                    <a:pt x="995" y="81"/>
                  </a:lnTo>
                  <a:lnTo>
                    <a:pt x="1017" y="81"/>
                  </a:lnTo>
                  <a:lnTo>
                    <a:pt x="1045" y="79"/>
                  </a:lnTo>
                  <a:lnTo>
                    <a:pt x="1069" y="79"/>
                  </a:lnTo>
                  <a:lnTo>
                    <a:pt x="1094" y="79"/>
                  </a:lnTo>
                  <a:lnTo>
                    <a:pt x="1035" y="15"/>
                  </a:lnTo>
                  <a:lnTo>
                    <a:pt x="1066" y="0"/>
                  </a:lnTo>
                  <a:lnTo>
                    <a:pt x="1141" y="95"/>
                  </a:lnTo>
                  <a:lnTo>
                    <a:pt x="1138" y="94"/>
                  </a:lnTo>
                  <a:lnTo>
                    <a:pt x="1132" y="94"/>
                  </a:lnTo>
                  <a:lnTo>
                    <a:pt x="1126" y="94"/>
                  </a:lnTo>
                  <a:lnTo>
                    <a:pt x="1116" y="94"/>
                  </a:lnTo>
                  <a:lnTo>
                    <a:pt x="1110" y="94"/>
                  </a:lnTo>
                  <a:lnTo>
                    <a:pt x="1104" y="94"/>
                  </a:lnTo>
                  <a:lnTo>
                    <a:pt x="1098" y="94"/>
                  </a:lnTo>
                  <a:lnTo>
                    <a:pt x="1088" y="94"/>
                  </a:lnTo>
                  <a:lnTo>
                    <a:pt x="1079" y="94"/>
                  </a:lnTo>
                  <a:lnTo>
                    <a:pt x="1069" y="95"/>
                  </a:lnTo>
                  <a:lnTo>
                    <a:pt x="1063" y="95"/>
                  </a:lnTo>
                  <a:lnTo>
                    <a:pt x="1054" y="95"/>
                  </a:lnTo>
                  <a:lnTo>
                    <a:pt x="1041" y="95"/>
                  </a:lnTo>
                  <a:lnTo>
                    <a:pt x="1029" y="95"/>
                  </a:lnTo>
                  <a:lnTo>
                    <a:pt x="1017" y="95"/>
                  </a:lnTo>
                  <a:lnTo>
                    <a:pt x="1007" y="95"/>
                  </a:lnTo>
                  <a:lnTo>
                    <a:pt x="992" y="95"/>
                  </a:lnTo>
                  <a:lnTo>
                    <a:pt x="979" y="96"/>
                  </a:lnTo>
                  <a:lnTo>
                    <a:pt x="967" y="96"/>
                  </a:lnTo>
                  <a:lnTo>
                    <a:pt x="954" y="97"/>
                  </a:lnTo>
                  <a:lnTo>
                    <a:pt x="939" y="97"/>
                  </a:lnTo>
                  <a:lnTo>
                    <a:pt x="923" y="99"/>
                  </a:lnTo>
                  <a:lnTo>
                    <a:pt x="907" y="99"/>
                  </a:lnTo>
                  <a:lnTo>
                    <a:pt x="892" y="100"/>
                  </a:lnTo>
                  <a:lnTo>
                    <a:pt x="876" y="100"/>
                  </a:lnTo>
                  <a:lnTo>
                    <a:pt x="861" y="101"/>
                  </a:lnTo>
                  <a:lnTo>
                    <a:pt x="842" y="101"/>
                  </a:lnTo>
                  <a:lnTo>
                    <a:pt x="826" y="102"/>
                  </a:lnTo>
                  <a:lnTo>
                    <a:pt x="808" y="104"/>
                  </a:lnTo>
                  <a:lnTo>
                    <a:pt x="792" y="105"/>
                  </a:lnTo>
                  <a:lnTo>
                    <a:pt x="773" y="105"/>
                  </a:lnTo>
                  <a:lnTo>
                    <a:pt x="755" y="106"/>
                  </a:lnTo>
                  <a:lnTo>
                    <a:pt x="736" y="107"/>
                  </a:lnTo>
                  <a:lnTo>
                    <a:pt x="717" y="108"/>
                  </a:lnTo>
                  <a:lnTo>
                    <a:pt x="695" y="110"/>
                  </a:lnTo>
                  <a:lnTo>
                    <a:pt x="680" y="111"/>
                  </a:lnTo>
                  <a:lnTo>
                    <a:pt x="658" y="113"/>
                  </a:lnTo>
                  <a:lnTo>
                    <a:pt x="639" y="114"/>
                  </a:lnTo>
                  <a:lnTo>
                    <a:pt x="618" y="116"/>
                  </a:lnTo>
                  <a:lnTo>
                    <a:pt x="599" y="117"/>
                  </a:lnTo>
                  <a:lnTo>
                    <a:pt x="577" y="118"/>
                  </a:lnTo>
                  <a:lnTo>
                    <a:pt x="555" y="120"/>
                  </a:lnTo>
                  <a:lnTo>
                    <a:pt x="537" y="123"/>
                  </a:lnTo>
                  <a:lnTo>
                    <a:pt x="515" y="125"/>
                  </a:lnTo>
                  <a:lnTo>
                    <a:pt x="493" y="126"/>
                  </a:lnTo>
                  <a:lnTo>
                    <a:pt x="474" y="129"/>
                  </a:lnTo>
                  <a:lnTo>
                    <a:pt x="452" y="131"/>
                  </a:lnTo>
                  <a:lnTo>
                    <a:pt x="431" y="134"/>
                  </a:lnTo>
                  <a:lnTo>
                    <a:pt x="409" y="136"/>
                  </a:lnTo>
                  <a:lnTo>
                    <a:pt x="387" y="139"/>
                  </a:lnTo>
                  <a:lnTo>
                    <a:pt x="365" y="141"/>
                  </a:lnTo>
                  <a:lnTo>
                    <a:pt x="343" y="145"/>
                  </a:lnTo>
                  <a:lnTo>
                    <a:pt x="322" y="147"/>
                  </a:lnTo>
                  <a:lnTo>
                    <a:pt x="300" y="149"/>
                  </a:lnTo>
                  <a:lnTo>
                    <a:pt x="278" y="153"/>
                  </a:lnTo>
                  <a:lnTo>
                    <a:pt x="259" y="157"/>
                  </a:lnTo>
                  <a:lnTo>
                    <a:pt x="237" y="160"/>
                  </a:lnTo>
                  <a:lnTo>
                    <a:pt x="216" y="164"/>
                  </a:lnTo>
                  <a:lnTo>
                    <a:pt x="194" y="166"/>
                  </a:lnTo>
                  <a:lnTo>
                    <a:pt x="172" y="171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2" name="Freeform 40"/>
            <p:cNvSpPr>
              <a:spLocks/>
            </p:cNvSpPr>
            <p:nvPr/>
          </p:nvSpPr>
          <p:spPr bwMode="auto">
            <a:xfrm>
              <a:off x="2890" y="2670"/>
              <a:ext cx="1115" cy="83"/>
            </a:xfrm>
            <a:custGeom>
              <a:avLst/>
              <a:gdLst>
                <a:gd name="T0" fmla="*/ 31 w 1115"/>
                <a:gd name="T1" fmla="*/ 62 h 83"/>
                <a:gd name="T2" fmla="*/ 43 w 1115"/>
                <a:gd name="T3" fmla="*/ 61 h 83"/>
                <a:gd name="T4" fmla="*/ 59 w 1115"/>
                <a:gd name="T5" fmla="*/ 58 h 83"/>
                <a:gd name="T6" fmla="*/ 74 w 1115"/>
                <a:gd name="T7" fmla="*/ 57 h 83"/>
                <a:gd name="T8" fmla="*/ 93 w 1115"/>
                <a:gd name="T9" fmla="*/ 55 h 83"/>
                <a:gd name="T10" fmla="*/ 112 w 1115"/>
                <a:gd name="T11" fmla="*/ 54 h 83"/>
                <a:gd name="T12" fmla="*/ 137 w 1115"/>
                <a:gd name="T13" fmla="*/ 51 h 83"/>
                <a:gd name="T14" fmla="*/ 162 w 1115"/>
                <a:gd name="T15" fmla="*/ 49 h 83"/>
                <a:gd name="T16" fmla="*/ 190 w 1115"/>
                <a:gd name="T17" fmla="*/ 46 h 83"/>
                <a:gd name="T18" fmla="*/ 218 w 1115"/>
                <a:gd name="T19" fmla="*/ 44 h 83"/>
                <a:gd name="T20" fmla="*/ 252 w 1115"/>
                <a:gd name="T21" fmla="*/ 41 h 83"/>
                <a:gd name="T22" fmla="*/ 286 w 1115"/>
                <a:gd name="T23" fmla="*/ 39 h 83"/>
                <a:gd name="T24" fmla="*/ 321 w 1115"/>
                <a:gd name="T25" fmla="*/ 37 h 83"/>
                <a:gd name="T26" fmla="*/ 358 w 1115"/>
                <a:gd name="T27" fmla="*/ 33 h 83"/>
                <a:gd name="T28" fmla="*/ 395 w 1115"/>
                <a:gd name="T29" fmla="*/ 31 h 83"/>
                <a:gd name="T30" fmla="*/ 436 w 1115"/>
                <a:gd name="T31" fmla="*/ 28 h 83"/>
                <a:gd name="T32" fmla="*/ 480 w 1115"/>
                <a:gd name="T33" fmla="*/ 25 h 83"/>
                <a:gd name="T34" fmla="*/ 520 w 1115"/>
                <a:gd name="T35" fmla="*/ 22 h 83"/>
                <a:gd name="T36" fmla="*/ 564 w 1115"/>
                <a:gd name="T37" fmla="*/ 19 h 83"/>
                <a:gd name="T38" fmla="*/ 611 w 1115"/>
                <a:gd name="T39" fmla="*/ 16 h 83"/>
                <a:gd name="T40" fmla="*/ 654 w 1115"/>
                <a:gd name="T41" fmla="*/ 14 h 83"/>
                <a:gd name="T42" fmla="*/ 704 w 1115"/>
                <a:gd name="T43" fmla="*/ 11 h 83"/>
                <a:gd name="T44" fmla="*/ 751 w 1115"/>
                <a:gd name="T45" fmla="*/ 9 h 83"/>
                <a:gd name="T46" fmla="*/ 798 w 1115"/>
                <a:gd name="T47" fmla="*/ 7 h 83"/>
                <a:gd name="T48" fmla="*/ 847 w 1115"/>
                <a:gd name="T49" fmla="*/ 5 h 83"/>
                <a:gd name="T50" fmla="*/ 897 w 1115"/>
                <a:gd name="T51" fmla="*/ 4 h 83"/>
                <a:gd name="T52" fmla="*/ 944 w 1115"/>
                <a:gd name="T53" fmla="*/ 3 h 83"/>
                <a:gd name="T54" fmla="*/ 994 w 1115"/>
                <a:gd name="T55" fmla="*/ 2 h 83"/>
                <a:gd name="T56" fmla="*/ 1041 w 1115"/>
                <a:gd name="T57" fmla="*/ 0 h 83"/>
                <a:gd name="T58" fmla="*/ 1090 w 1115"/>
                <a:gd name="T59" fmla="*/ 0 h 83"/>
                <a:gd name="T60" fmla="*/ 1087 w 1115"/>
                <a:gd name="T61" fmla="*/ 16 h 83"/>
                <a:gd name="T62" fmla="*/ 1081 w 1115"/>
                <a:gd name="T63" fmla="*/ 16 h 83"/>
                <a:gd name="T64" fmla="*/ 1069 w 1115"/>
                <a:gd name="T65" fmla="*/ 16 h 83"/>
                <a:gd name="T66" fmla="*/ 1056 w 1115"/>
                <a:gd name="T67" fmla="*/ 16 h 83"/>
                <a:gd name="T68" fmla="*/ 1044 w 1115"/>
                <a:gd name="T69" fmla="*/ 16 h 83"/>
                <a:gd name="T70" fmla="*/ 1028 w 1115"/>
                <a:gd name="T71" fmla="*/ 16 h 83"/>
                <a:gd name="T72" fmla="*/ 1016 w 1115"/>
                <a:gd name="T73" fmla="*/ 16 h 83"/>
                <a:gd name="T74" fmla="*/ 994 w 1115"/>
                <a:gd name="T75" fmla="*/ 16 h 83"/>
                <a:gd name="T76" fmla="*/ 975 w 1115"/>
                <a:gd name="T77" fmla="*/ 16 h 83"/>
                <a:gd name="T78" fmla="*/ 953 w 1115"/>
                <a:gd name="T79" fmla="*/ 16 h 83"/>
                <a:gd name="T80" fmla="*/ 928 w 1115"/>
                <a:gd name="T81" fmla="*/ 17 h 83"/>
                <a:gd name="T82" fmla="*/ 903 w 1115"/>
                <a:gd name="T83" fmla="*/ 17 h 83"/>
                <a:gd name="T84" fmla="*/ 875 w 1115"/>
                <a:gd name="T85" fmla="*/ 19 h 83"/>
                <a:gd name="T86" fmla="*/ 847 w 1115"/>
                <a:gd name="T87" fmla="*/ 19 h 83"/>
                <a:gd name="T88" fmla="*/ 816 w 1115"/>
                <a:gd name="T89" fmla="*/ 21 h 83"/>
                <a:gd name="T90" fmla="*/ 782 w 1115"/>
                <a:gd name="T91" fmla="*/ 21 h 83"/>
                <a:gd name="T92" fmla="*/ 748 w 1115"/>
                <a:gd name="T93" fmla="*/ 22 h 83"/>
                <a:gd name="T94" fmla="*/ 713 w 1115"/>
                <a:gd name="T95" fmla="*/ 25 h 83"/>
                <a:gd name="T96" fmla="*/ 676 w 1115"/>
                <a:gd name="T97" fmla="*/ 26 h 83"/>
                <a:gd name="T98" fmla="*/ 639 w 1115"/>
                <a:gd name="T99" fmla="*/ 27 h 83"/>
                <a:gd name="T100" fmla="*/ 601 w 1115"/>
                <a:gd name="T101" fmla="*/ 29 h 83"/>
                <a:gd name="T102" fmla="*/ 561 w 1115"/>
                <a:gd name="T103" fmla="*/ 32 h 83"/>
                <a:gd name="T104" fmla="*/ 520 w 1115"/>
                <a:gd name="T105" fmla="*/ 34 h 83"/>
                <a:gd name="T106" fmla="*/ 477 w 1115"/>
                <a:gd name="T107" fmla="*/ 38 h 83"/>
                <a:gd name="T108" fmla="*/ 433 w 1115"/>
                <a:gd name="T109" fmla="*/ 40 h 83"/>
                <a:gd name="T110" fmla="*/ 386 w 1115"/>
                <a:gd name="T111" fmla="*/ 44 h 83"/>
                <a:gd name="T112" fmla="*/ 343 w 1115"/>
                <a:gd name="T113" fmla="*/ 48 h 83"/>
                <a:gd name="T114" fmla="*/ 296 w 1115"/>
                <a:gd name="T115" fmla="*/ 51 h 83"/>
                <a:gd name="T116" fmla="*/ 249 w 1115"/>
                <a:gd name="T117" fmla="*/ 56 h 83"/>
                <a:gd name="T118" fmla="*/ 202 w 1115"/>
                <a:gd name="T119" fmla="*/ 60 h 83"/>
                <a:gd name="T120" fmla="*/ 156 w 1115"/>
                <a:gd name="T121" fmla="*/ 64 h 83"/>
                <a:gd name="T122" fmla="*/ 31 w 1115"/>
                <a:gd name="T123" fmla="*/ 62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5"/>
                <a:gd name="T187" fmla="*/ 0 h 83"/>
                <a:gd name="T188" fmla="*/ 1115 w 1115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5" h="83">
                  <a:moveTo>
                    <a:pt x="31" y="62"/>
                  </a:moveTo>
                  <a:lnTo>
                    <a:pt x="31" y="62"/>
                  </a:lnTo>
                  <a:lnTo>
                    <a:pt x="34" y="61"/>
                  </a:lnTo>
                  <a:lnTo>
                    <a:pt x="43" y="61"/>
                  </a:lnTo>
                  <a:lnTo>
                    <a:pt x="53" y="60"/>
                  </a:lnTo>
                  <a:lnTo>
                    <a:pt x="59" y="58"/>
                  </a:lnTo>
                  <a:lnTo>
                    <a:pt x="65" y="57"/>
                  </a:lnTo>
                  <a:lnTo>
                    <a:pt x="74" y="57"/>
                  </a:lnTo>
                  <a:lnTo>
                    <a:pt x="84" y="56"/>
                  </a:lnTo>
                  <a:lnTo>
                    <a:pt x="93" y="55"/>
                  </a:lnTo>
                  <a:lnTo>
                    <a:pt x="103" y="55"/>
                  </a:lnTo>
                  <a:lnTo>
                    <a:pt x="112" y="54"/>
                  </a:lnTo>
                  <a:lnTo>
                    <a:pt x="124" y="52"/>
                  </a:lnTo>
                  <a:lnTo>
                    <a:pt x="137" y="51"/>
                  </a:lnTo>
                  <a:lnTo>
                    <a:pt x="149" y="50"/>
                  </a:lnTo>
                  <a:lnTo>
                    <a:pt x="162" y="49"/>
                  </a:lnTo>
                  <a:lnTo>
                    <a:pt x="177" y="48"/>
                  </a:lnTo>
                  <a:lnTo>
                    <a:pt x="190" y="46"/>
                  </a:lnTo>
                  <a:lnTo>
                    <a:pt x="205" y="45"/>
                  </a:lnTo>
                  <a:lnTo>
                    <a:pt x="218" y="44"/>
                  </a:lnTo>
                  <a:lnTo>
                    <a:pt x="237" y="43"/>
                  </a:lnTo>
                  <a:lnTo>
                    <a:pt x="252" y="41"/>
                  </a:lnTo>
                  <a:lnTo>
                    <a:pt x="268" y="40"/>
                  </a:lnTo>
                  <a:lnTo>
                    <a:pt x="286" y="39"/>
                  </a:lnTo>
                  <a:lnTo>
                    <a:pt x="302" y="38"/>
                  </a:lnTo>
                  <a:lnTo>
                    <a:pt x="321" y="37"/>
                  </a:lnTo>
                  <a:lnTo>
                    <a:pt x="339" y="34"/>
                  </a:lnTo>
                  <a:lnTo>
                    <a:pt x="358" y="33"/>
                  </a:lnTo>
                  <a:lnTo>
                    <a:pt x="380" y="32"/>
                  </a:lnTo>
                  <a:lnTo>
                    <a:pt x="395" y="31"/>
                  </a:lnTo>
                  <a:lnTo>
                    <a:pt x="417" y="29"/>
                  </a:lnTo>
                  <a:lnTo>
                    <a:pt x="436" y="28"/>
                  </a:lnTo>
                  <a:lnTo>
                    <a:pt x="458" y="26"/>
                  </a:lnTo>
                  <a:lnTo>
                    <a:pt x="480" y="25"/>
                  </a:lnTo>
                  <a:lnTo>
                    <a:pt x="498" y="23"/>
                  </a:lnTo>
                  <a:lnTo>
                    <a:pt x="520" y="22"/>
                  </a:lnTo>
                  <a:lnTo>
                    <a:pt x="545" y="21"/>
                  </a:lnTo>
                  <a:lnTo>
                    <a:pt x="564" y="19"/>
                  </a:lnTo>
                  <a:lnTo>
                    <a:pt x="589" y="17"/>
                  </a:lnTo>
                  <a:lnTo>
                    <a:pt x="611" y="16"/>
                  </a:lnTo>
                  <a:lnTo>
                    <a:pt x="632" y="15"/>
                  </a:lnTo>
                  <a:lnTo>
                    <a:pt x="654" y="14"/>
                  </a:lnTo>
                  <a:lnTo>
                    <a:pt x="679" y="13"/>
                  </a:lnTo>
                  <a:lnTo>
                    <a:pt x="704" y="11"/>
                  </a:lnTo>
                  <a:lnTo>
                    <a:pt x="726" y="10"/>
                  </a:lnTo>
                  <a:lnTo>
                    <a:pt x="751" y="9"/>
                  </a:lnTo>
                  <a:lnTo>
                    <a:pt x="776" y="8"/>
                  </a:lnTo>
                  <a:lnTo>
                    <a:pt x="798" y="7"/>
                  </a:lnTo>
                  <a:lnTo>
                    <a:pt x="822" y="7"/>
                  </a:lnTo>
                  <a:lnTo>
                    <a:pt x="847" y="5"/>
                  </a:lnTo>
                  <a:lnTo>
                    <a:pt x="872" y="5"/>
                  </a:lnTo>
                  <a:lnTo>
                    <a:pt x="897" y="4"/>
                  </a:lnTo>
                  <a:lnTo>
                    <a:pt x="919" y="4"/>
                  </a:lnTo>
                  <a:lnTo>
                    <a:pt x="944" y="3"/>
                  </a:lnTo>
                  <a:lnTo>
                    <a:pt x="969" y="2"/>
                  </a:lnTo>
                  <a:lnTo>
                    <a:pt x="994" y="2"/>
                  </a:lnTo>
                  <a:lnTo>
                    <a:pt x="1016" y="2"/>
                  </a:lnTo>
                  <a:lnTo>
                    <a:pt x="1041" y="0"/>
                  </a:lnTo>
                  <a:lnTo>
                    <a:pt x="1066" y="0"/>
                  </a:lnTo>
                  <a:lnTo>
                    <a:pt x="1090" y="0"/>
                  </a:lnTo>
                  <a:lnTo>
                    <a:pt x="1115" y="0"/>
                  </a:lnTo>
                  <a:lnTo>
                    <a:pt x="1087" y="16"/>
                  </a:lnTo>
                  <a:lnTo>
                    <a:pt x="1084" y="16"/>
                  </a:lnTo>
                  <a:lnTo>
                    <a:pt x="1081" y="16"/>
                  </a:lnTo>
                  <a:lnTo>
                    <a:pt x="1075" y="16"/>
                  </a:lnTo>
                  <a:lnTo>
                    <a:pt x="1069" y="16"/>
                  </a:lnTo>
                  <a:lnTo>
                    <a:pt x="1062" y="16"/>
                  </a:lnTo>
                  <a:lnTo>
                    <a:pt x="1056" y="16"/>
                  </a:lnTo>
                  <a:lnTo>
                    <a:pt x="1050" y="16"/>
                  </a:lnTo>
                  <a:lnTo>
                    <a:pt x="1044" y="16"/>
                  </a:lnTo>
                  <a:lnTo>
                    <a:pt x="1038" y="16"/>
                  </a:lnTo>
                  <a:lnTo>
                    <a:pt x="1028" y="16"/>
                  </a:lnTo>
                  <a:lnTo>
                    <a:pt x="1022" y="16"/>
                  </a:lnTo>
                  <a:lnTo>
                    <a:pt x="1016" y="16"/>
                  </a:lnTo>
                  <a:lnTo>
                    <a:pt x="1003" y="16"/>
                  </a:lnTo>
                  <a:lnTo>
                    <a:pt x="994" y="16"/>
                  </a:lnTo>
                  <a:lnTo>
                    <a:pt x="985" y="16"/>
                  </a:lnTo>
                  <a:lnTo>
                    <a:pt x="975" y="16"/>
                  </a:lnTo>
                  <a:lnTo>
                    <a:pt x="963" y="16"/>
                  </a:lnTo>
                  <a:lnTo>
                    <a:pt x="953" y="16"/>
                  </a:lnTo>
                  <a:lnTo>
                    <a:pt x="941" y="17"/>
                  </a:lnTo>
                  <a:lnTo>
                    <a:pt x="928" y="17"/>
                  </a:lnTo>
                  <a:lnTo>
                    <a:pt x="916" y="17"/>
                  </a:lnTo>
                  <a:lnTo>
                    <a:pt x="903" y="17"/>
                  </a:lnTo>
                  <a:lnTo>
                    <a:pt x="888" y="17"/>
                  </a:lnTo>
                  <a:lnTo>
                    <a:pt x="875" y="19"/>
                  </a:lnTo>
                  <a:lnTo>
                    <a:pt x="860" y="19"/>
                  </a:lnTo>
                  <a:lnTo>
                    <a:pt x="847" y="19"/>
                  </a:lnTo>
                  <a:lnTo>
                    <a:pt x="832" y="20"/>
                  </a:lnTo>
                  <a:lnTo>
                    <a:pt x="816" y="21"/>
                  </a:lnTo>
                  <a:lnTo>
                    <a:pt x="798" y="21"/>
                  </a:lnTo>
                  <a:lnTo>
                    <a:pt x="782" y="21"/>
                  </a:lnTo>
                  <a:lnTo>
                    <a:pt x="766" y="22"/>
                  </a:lnTo>
                  <a:lnTo>
                    <a:pt x="748" y="22"/>
                  </a:lnTo>
                  <a:lnTo>
                    <a:pt x="732" y="23"/>
                  </a:lnTo>
                  <a:lnTo>
                    <a:pt x="713" y="25"/>
                  </a:lnTo>
                  <a:lnTo>
                    <a:pt x="695" y="25"/>
                  </a:lnTo>
                  <a:lnTo>
                    <a:pt x="676" y="26"/>
                  </a:lnTo>
                  <a:lnTo>
                    <a:pt x="657" y="26"/>
                  </a:lnTo>
                  <a:lnTo>
                    <a:pt x="639" y="27"/>
                  </a:lnTo>
                  <a:lnTo>
                    <a:pt x="620" y="28"/>
                  </a:lnTo>
                  <a:lnTo>
                    <a:pt x="601" y="29"/>
                  </a:lnTo>
                  <a:lnTo>
                    <a:pt x="579" y="31"/>
                  </a:lnTo>
                  <a:lnTo>
                    <a:pt x="561" y="32"/>
                  </a:lnTo>
                  <a:lnTo>
                    <a:pt x="539" y="33"/>
                  </a:lnTo>
                  <a:lnTo>
                    <a:pt x="520" y="34"/>
                  </a:lnTo>
                  <a:lnTo>
                    <a:pt x="498" y="37"/>
                  </a:lnTo>
                  <a:lnTo>
                    <a:pt x="477" y="38"/>
                  </a:lnTo>
                  <a:lnTo>
                    <a:pt x="455" y="39"/>
                  </a:lnTo>
                  <a:lnTo>
                    <a:pt x="433" y="40"/>
                  </a:lnTo>
                  <a:lnTo>
                    <a:pt x="411" y="41"/>
                  </a:lnTo>
                  <a:lnTo>
                    <a:pt x="386" y="44"/>
                  </a:lnTo>
                  <a:lnTo>
                    <a:pt x="364" y="45"/>
                  </a:lnTo>
                  <a:lnTo>
                    <a:pt x="343" y="48"/>
                  </a:lnTo>
                  <a:lnTo>
                    <a:pt x="321" y="49"/>
                  </a:lnTo>
                  <a:lnTo>
                    <a:pt x="296" y="51"/>
                  </a:lnTo>
                  <a:lnTo>
                    <a:pt x="274" y="52"/>
                  </a:lnTo>
                  <a:lnTo>
                    <a:pt x="249" y="56"/>
                  </a:lnTo>
                  <a:lnTo>
                    <a:pt x="227" y="57"/>
                  </a:lnTo>
                  <a:lnTo>
                    <a:pt x="202" y="60"/>
                  </a:lnTo>
                  <a:lnTo>
                    <a:pt x="177" y="62"/>
                  </a:lnTo>
                  <a:lnTo>
                    <a:pt x="156" y="64"/>
                  </a:lnTo>
                  <a:lnTo>
                    <a:pt x="0" y="83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3" name="Freeform 41"/>
            <p:cNvSpPr>
              <a:spLocks/>
            </p:cNvSpPr>
            <p:nvPr/>
          </p:nvSpPr>
          <p:spPr bwMode="auto">
            <a:xfrm>
              <a:off x="3005" y="2679"/>
              <a:ext cx="1138" cy="134"/>
            </a:xfrm>
            <a:custGeom>
              <a:avLst/>
              <a:gdLst>
                <a:gd name="T0" fmla="*/ 0 w 1138"/>
                <a:gd name="T1" fmla="*/ 75 h 134"/>
                <a:gd name="T2" fmla="*/ 12 w 1138"/>
                <a:gd name="T3" fmla="*/ 75 h 134"/>
                <a:gd name="T4" fmla="*/ 28 w 1138"/>
                <a:gd name="T5" fmla="*/ 75 h 134"/>
                <a:gd name="T6" fmla="*/ 41 w 1138"/>
                <a:gd name="T7" fmla="*/ 74 h 134"/>
                <a:gd name="T8" fmla="*/ 56 w 1138"/>
                <a:gd name="T9" fmla="*/ 74 h 134"/>
                <a:gd name="T10" fmla="*/ 75 w 1138"/>
                <a:gd name="T11" fmla="*/ 74 h 134"/>
                <a:gd name="T12" fmla="*/ 93 w 1138"/>
                <a:gd name="T13" fmla="*/ 72 h 134"/>
                <a:gd name="T14" fmla="*/ 115 w 1138"/>
                <a:gd name="T15" fmla="*/ 72 h 134"/>
                <a:gd name="T16" fmla="*/ 143 w 1138"/>
                <a:gd name="T17" fmla="*/ 72 h 134"/>
                <a:gd name="T18" fmla="*/ 171 w 1138"/>
                <a:gd name="T19" fmla="*/ 72 h 134"/>
                <a:gd name="T20" fmla="*/ 199 w 1138"/>
                <a:gd name="T21" fmla="*/ 72 h 134"/>
                <a:gd name="T22" fmla="*/ 231 w 1138"/>
                <a:gd name="T23" fmla="*/ 72 h 134"/>
                <a:gd name="T24" fmla="*/ 265 w 1138"/>
                <a:gd name="T25" fmla="*/ 72 h 134"/>
                <a:gd name="T26" fmla="*/ 299 w 1138"/>
                <a:gd name="T27" fmla="*/ 72 h 134"/>
                <a:gd name="T28" fmla="*/ 333 w 1138"/>
                <a:gd name="T29" fmla="*/ 74 h 134"/>
                <a:gd name="T30" fmla="*/ 371 w 1138"/>
                <a:gd name="T31" fmla="*/ 74 h 134"/>
                <a:gd name="T32" fmla="*/ 411 w 1138"/>
                <a:gd name="T33" fmla="*/ 75 h 134"/>
                <a:gd name="T34" fmla="*/ 452 w 1138"/>
                <a:gd name="T35" fmla="*/ 75 h 134"/>
                <a:gd name="T36" fmla="*/ 496 w 1138"/>
                <a:gd name="T37" fmla="*/ 76 h 134"/>
                <a:gd name="T38" fmla="*/ 539 w 1138"/>
                <a:gd name="T39" fmla="*/ 77 h 134"/>
                <a:gd name="T40" fmla="*/ 586 w 1138"/>
                <a:gd name="T41" fmla="*/ 80 h 134"/>
                <a:gd name="T42" fmla="*/ 633 w 1138"/>
                <a:gd name="T43" fmla="*/ 81 h 134"/>
                <a:gd name="T44" fmla="*/ 679 w 1138"/>
                <a:gd name="T45" fmla="*/ 83 h 134"/>
                <a:gd name="T46" fmla="*/ 726 w 1138"/>
                <a:gd name="T47" fmla="*/ 86 h 134"/>
                <a:gd name="T48" fmla="*/ 776 w 1138"/>
                <a:gd name="T49" fmla="*/ 88 h 134"/>
                <a:gd name="T50" fmla="*/ 826 w 1138"/>
                <a:gd name="T51" fmla="*/ 92 h 134"/>
                <a:gd name="T52" fmla="*/ 879 w 1138"/>
                <a:gd name="T53" fmla="*/ 94 h 134"/>
                <a:gd name="T54" fmla="*/ 932 w 1138"/>
                <a:gd name="T55" fmla="*/ 98 h 134"/>
                <a:gd name="T56" fmla="*/ 985 w 1138"/>
                <a:gd name="T57" fmla="*/ 102 h 134"/>
                <a:gd name="T58" fmla="*/ 1038 w 1138"/>
                <a:gd name="T59" fmla="*/ 107 h 134"/>
                <a:gd name="T60" fmla="*/ 994 w 1138"/>
                <a:gd name="T61" fmla="*/ 23 h 134"/>
                <a:gd name="T62" fmla="*/ 1138 w 1138"/>
                <a:gd name="T63" fmla="*/ 134 h 134"/>
                <a:gd name="T64" fmla="*/ 1131 w 1138"/>
                <a:gd name="T65" fmla="*/ 133 h 134"/>
                <a:gd name="T66" fmla="*/ 1116 w 1138"/>
                <a:gd name="T67" fmla="*/ 131 h 134"/>
                <a:gd name="T68" fmla="*/ 1100 w 1138"/>
                <a:gd name="T69" fmla="*/ 129 h 134"/>
                <a:gd name="T70" fmla="*/ 1088 w 1138"/>
                <a:gd name="T71" fmla="*/ 128 h 134"/>
                <a:gd name="T72" fmla="*/ 1069 w 1138"/>
                <a:gd name="T73" fmla="*/ 127 h 134"/>
                <a:gd name="T74" fmla="*/ 1050 w 1138"/>
                <a:gd name="T75" fmla="*/ 124 h 134"/>
                <a:gd name="T76" fmla="*/ 1025 w 1138"/>
                <a:gd name="T77" fmla="*/ 122 h 134"/>
                <a:gd name="T78" fmla="*/ 1004 w 1138"/>
                <a:gd name="T79" fmla="*/ 119 h 134"/>
                <a:gd name="T80" fmla="*/ 975 w 1138"/>
                <a:gd name="T81" fmla="*/ 118 h 134"/>
                <a:gd name="T82" fmla="*/ 947 w 1138"/>
                <a:gd name="T83" fmla="*/ 116 h 134"/>
                <a:gd name="T84" fmla="*/ 916 w 1138"/>
                <a:gd name="T85" fmla="*/ 112 h 134"/>
                <a:gd name="T86" fmla="*/ 885 w 1138"/>
                <a:gd name="T87" fmla="*/ 111 h 134"/>
                <a:gd name="T88" fmla="*/ 851 w 1138"/>
                <a:gd name="T89" fmla="*/ 109 h 134"/>
                <a:gd name="T90" fmla="*/ 820 w 1138"/>
                <a:gd name="T91" fmla="*/ 106 h 134"/>
                <a:gd name="T92" fmla="*/ 782 w 1138"/>
                <a:gd name="T93" fmla="*/ 104 h 134"/>
                <a:gd name="T94" fmla="*/ 742 w 1138"/>
                <a:gd name="T95" fmla="*/ 101 h 134"/>
                <a:gd name="T96" fmla="*/ 704 w 1138"/>
                <a:gd name="T97" fmla="*/ 99 h 134"/>
                <a:gd name="T98" fmla="*/ 664 w 1138"/>
                <a:gd name="T99" fmla="*/ 98 h 134"/>
                <a:gd name="T100" fmla="*/ 623 w 1138"/>
                <a:gd name="T101" fmla="*/ 95 h 134"/>
                <a:gd name="T102" fmla="*/ 580 w 1138"/>
                <a:gd name="T103" fmla="*/ 94 h 134"/>
                <a:gd name="T104" fmla="*/ 539 w 1138"/>
                <a:gd name="T105" fmla="*/ 93 h 134"/>
                <a:gd name="T106" fmla="*/ 496 w 1138"/>
                <a:gd name="T107" fmla="*/ 92 h 134"/>
                <a:gd name="T108" fmla="*/ 452 w 1138"/>
                <a:gd name="T109" fmla="*/ 90 h 134"/>
                <a:gd name="T110" fmla="*/ 405 w 1138"/>
                <a:gd name="T111" fmla="*/ 90 h 134"/>
                <a:gd name="T112" fmla="*/ 362 w 1138"/>
                <a:gd name="T113" fmla="*/ 90 h 134"/>
                <a:gd name="T114" fmla="*/ 315 w 1138"/>
                <a:gd name="T115" fmla="*/ 90 h 134"/>
                <a:gd name="T116" fmla="*/ 268 w 1138"/>
                <a:gd name="T117" fmla="*/ 90 h 134"/>
                <a:gd name="T118" fmla="*/ 224 w 1138"/>
                <a:gd name="T119" fmla="*/ 92 h 134"/>
                <a:gd name="T120" fmla="*/ 178 w 1138"/>
                <a:gd name="T121" fmla="*/ 93 h 134"/>
                <a:gd name="T122" fmla="*/ 131 w 1138"/>
                <a:gd name="T123" fmla="*/ 95 h 134"/>
                <a:gd name="T124" fmla="*/ 0 w 1138"/>
                <a:gd name="T125" fmla="*/ 76 h 1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8"/>
                <a:gd name="T190" fmla="*/ 0 h 134"/>
                <a:gd name="T191" fmla="*/ 1138 w 1138"/>
                <a:gd name="T192" fmla="*/ 134 h 1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8" h="134">
                  <a:moveTo>
                    <a:pt x="0" y="76"/>
                  </a:moveTo>
                  <a:lnTo>
                    <a:pt x="0" y="75"/>
                  </a:lnTo>
                  <a:lnTo>
                    <a:pt x="6" y="75"/>
                  </a:lnTo>
                  <a:lnTo>
                    <a:pt x="12" y="75"/>
                  </a:lnTo>
                  <a:lnTo>
                    <a:pt x="22" y="75"/>
                  </a:lnTo>
                  <a:lnTo>
                    <a:pt x="28" y="75"/>
                  </a:lnTo>
                  <a:lnTo>
                    <a:pt x="34" y="75"/>
                  </a:lnTo>
                  <a:lnTo>
                    <a:pt x="41" y="74"/>
                  </a:lnTo>
                  <a:lnTo>
                    <a:pt x="50" y="74"/>
                  </a:lnTo>
                  <a:lnTo>
                    <a:pt x="56" y="74"/>
                  </a:lnTo>
                  <a:lnTo>
                    <a:pt x="65" y="74"/>
                  </a:lnTo>
                  <a:lnTo>
                    <a:pt x="75" y="74"/>
                  </a:lnTo>
                  <a:lnTo>
                    <a:pt x="84" y="74"/>
                  </a:lnTo>
                  <a:lnTo>
                    <a:pt x="93" y="72"/>
                  </a:lnTo>
                  <a:lnTo>
                    <a:pt x="106" y="72"/>
                  </a:lnTo>
                  <a:lnTo>
                    <a:pt x="115" y="72"/>
                  </a:lnTo>
                  <a:lnTo>
                    <a:pt x="131" y="72"/>
                  </a:lnTo>
                  <a:lnTo>
                    <a:pt x="143" y="72"/>
                  </a:lnTo>
                  <a:lnTo>
                    <a:pt x="156" y="72"/>
                  </a:lnTo>
                  <a:lnTo>
                    <a:pt x="171" y="72"/>
                  </a:lnTo>
                  <a:lnTo>
                    <a:pt x="184" y="72"/>
                  </a:lnTo>
                  <a:lnTo>
                    <a:pt x="199" y="72"/>
                  </a:lnTo>
                  <a:lnTo>
                    <a:pt x="215" y="72"/>
                  </a:lnTo>
                  <a:lnTo>
                    <a:pt x="231" y="72"/>
                  </a:lnTo>
                  <a:lnTo>
                    <a:pt x="246" y="72"/>
                  </a:lnTo>
                  <a:lnTo>
                    <a:pt x="265" y="72"/>
                  </a:lnTo>
                  <a:lnTo>
                    <a:pt x="280" y="72"/>
                  </a:lnTo>
                  <a:lnTo>
                    <a:pt x="299" y="72"/>
                  </a:lnTo>
                  <a:lnTo>
                    <a:pt x="318" y="74"/>
                  </a:lnTo>
                  <a:lnTo>
                    <a:pt x="333" y="74"/>
                  </a:lnTo>
                  <a:lnTo>
                    <a:pt x="352" y="74"/>
                  </a:lnTo>
                  <a:lnTo>
                    <a:pt x="371" y="74"/>
                  </a:lnTo>
                  <a:lnTo>
                    <a:pt x="393" y="75"/>
                  </a:lnTo>
                  <a:lnTo>
                    <a:pt x="411" y="75"/>
                  </a:lnTo>
                  <a:lnTo>
                    <a:pt x="433" y="75"/>
                  </a:lnTo>
                  <a:lnTo>
                    <a:pt x="452" y="75"/>
                  </a:lnTo>
                  <a:lnTo>
                    <a:pt x="474" y="76"/>
                  </a:lnTo>
                  <a:lnTo>
                    <a:pt x="496" y="76"/>
                  </a:lnTo>
                  <a:lnTo>
                    <a:pt x="517" y="77"/>
                  </a:lnTo>
                  <a:lnTo>
                    <a:pt x="539" y="77"/>
                  </a:lnTo>
                  <a:lnTo>
                    <a:pt x="561" y="78"/>
                  </a:lnTo>
                  <a:lnTo>
                    <a:pt x="586" y="80"/>
                  </a:lnTo>
                  <a:lnTo>
                    <a:pt x="608" y="80"/>
                  </a:lnTo>
                  <a:lnTo>
                    <a:pt x="633" y="81"/>
                  </a:lnTo>
                  <a:lnTo>
                    <a:pt x="654" y="83"/>
                  </a:lnTo>
                  <a:lnTo>
                    <a:pt x="679" y="83"/>
                  </a:lnTo>
                  <a:lnTo>
                    <a:pt x="704" y="84"/>
                  </a:lnTo>
                  <a:lnTo>
                    <a:pt x="726" y="86"/>
                  </a:lnTo>
                  <a:lnTo>
                    <a:pt x="754" y="87"/>
                  </a:lnTo>
                  <a:lnTo>
                    <a:pt x="776" y="88"/>
                  </a:lnTo>
                  <a:lnTo>
                    <a:pt x="801" y="89"/>
                  </a:lnTo>
                  <a:lnTo>
                    <a:pt x="826" y="92"/>
                  </a:lnTo>
                  <a:lnTo>
                    <a:pt x="854" y="93"/>
                  </a:lnTo>
                  <a:lnTo>
                    <a:pt x="879" y="94"/>
                  </a:lnTo>
                  <a:lnTo>
                    <a:pt x="907" y="96"/>
                  </a:lnTo>
                  <a:lnTo>
                    <a:pt x="932" y="98"/>
                  </a:lnTo>
                  <a:lnTo>
                    <a:pt x="957" y="100"/>
                  </a:lnTo>
                  <a:lnTo>
                    <a:pt x="985" y="102"/>
                  </a:lnTo>
                  <a:lnTo>
                    <a:pt x="1010" y="104"/>
                  </a:lnTo>
                  <a:lnTo>
                    <a:pt x="1038" y="107"/>
                  </a:lnTo>
                  <a:lnTo>
                    <a:pt x="1066" y="110"/>
                  </a:lnTo>
                  <a:lnTo>
                    <a:pt x="994" y="23"/>
                  </a:lnTo>
                  <a:lnTo>
                    <a:pt x="1047" y="0"/>
                  </a:lnTo>
                  <a:lnTo>
                    <a:pt x="1138" y="134"/>
                  </a:lnTo>
                  <a:lnTo>
                    <a:pt x="1138" y="133"/>
                  </a:lnTo>
                  <a:lnTo>
                    <a:pt x="1131" y="133"/>
                  </a:lnTo>
                  <a:lnTo>
                    <a:pt x="1125" y="131"/>
                  </a:lnTo>
                  <a:lnTo>
                    <a:pt x="1116" y="131"/>
                  </a:lnTo>
                  <a:lnTo>
                    <a:pt x="1106" y="130"/>
                  </a:lnTo>
                  <a:lnTo>
                    <a:pt x="1100" y="129"/>
                  </a:lnTo>
                  <a:lnTo>
                    <a:pt x="1094" y="128"/>
                  </a:lnTo>
                  <a:lnTo>
                    <a:pt x="1088" y="128"/>
                  </a:lnTo>
                  <a:lnTo>
                    <a:pt x="1078" y="127"/>
                  </a:lnTo>
                  <a:lnTo>
                    <a:pt x="1069" y="127"/>
                  </a:lnTo>
                  <a:lnTo>
                    <a:pt x="1060" y="124"/>
                  </a:lnTo>
                  <a:lnTo>
                    <a:pt x="1050" y="124"/>
                  </a:lnTo>
                  <a:lnTo>
                    <a:pt x="1038" y="123"/>
                  </a:lnTo>
                  <a:lnTo>
                    <a:pt x="1025" y="122"/>
                  </a:lnTo>
                  <a:lnTo>
                    <a:pt x="1013" y="121"/>
                  </a:lnTo>
                  <a:lnTo>
                    <a:pt x="1004" y="119"/>
                  </a:lnTo>
                  <a:lnTo>
                    <a:pt x="988" y="118"/>
                  </a:lnTo>
                  <a:lnTo>
                    <a:pt x="975" y="118"/>
                  </a:lnTo>
                  <a:lnTo>
                    <a:pt x="963" y="116"/>
                  </a:lnTo>
                  <a:lnTo>
                    <a:pt x="947" y="116"/>
                  </a:lnTo>
                  <a:lnTo>
                    <a:pt x="932" y="115"/>
                  </a:lnTo>
                  <a:lnTo>
                    <a:pt x="916" y="112"/>
                  </a:lnTo>
                  <a:lnTo>
                    <a:pt x="901" y="111"/>
                  </a:lnTo>
                  <a:lnTo>
                    <a:pt x="885" y="111"/>
                  </a:lnTo>
                  <a:lnTo>
                    <a:pt x="870" y="109"/>
                  </a:lnTo>
                  <a:lnTo>
                    <a:pt x="851" y="109"/>
                  </a:lnTo>
                  <a:lnTo>
                    <a:pt x="835" y="107"/>
                  </a:lnTo>
                  <a:lnTo>
                    <a:pt x="820" y="106"/>
                  </a:lnTo>
                  <a:lnTo>
                    <a:pt x="798" y="105"/>
                  </a:lnTo>
                  <a:lnTo>
                    <a:pt x="782" y="104"/>
                  </a:lnTo>
                  <a:lnTo>
                    <a:pt x="760" y="102"/>
                  </a:lnTo>
                  <a:lnTo>
                    <a:pt x="742" y="101"/>
                  </a:lnTo>
                  <a:lnTo>
                    <a:pt x="723" y="100"/>
                  </a:lnTo>
                  <a:lnTo>
                    <a:pt x="704" y="99"/>
                  </a:lnTo>
                  <a:lnTo>
                    <a:pt x="683" y="99"/>
                  </a:lnTo>
                  <a:lnTo>
                    <a:pt x="664" y="98"/>
                  </a:lnTo>
                  <a:lnTo>
                    <a:pt x="642" y="96"/>
                  </a:lnTo>
                  <a:lnTo>
                    <a:pt x="623" y="95"/>
                  </a:lnTo>
                  <a:lnTo>
                    <a:pt x="601" y="94"/>
                  </a:lnTo>
                  <a:lnTo>
                    <a:pt x="580" y="94"/>
                  </a:lnTo>
                  <a:lnTo>
                    <a:pt x="558" y="93"/>
                  </a:lnTo>
                  <a:lnTo>
                    <a:pt x="539" y="93"/>
                  </a:lnTo>
                  <a:lnTo>
                    <a:pt x="517" y="92"/>
                  </a:lnTo>
                  <a:lnTo>
                    <a:pt x="496" y="92"/>
                  </a:lnTo>
                  <a:lnTo>
                    <a:pt x="474" y="92"/>
                  </a:lnTo>
                  <a:lnTo>
                    <a:pt x="452" y="90"/>
                  </a:lnTo>
                  <a:lnTo>
                    <a:pt x="427" y="90"/>
                  </a:lnTo>
                  <a:lnTo>
                    <a:pt x="405" y="90"/>
                  </a:lnTo>
                  <a:lnTo>
                    <a:pt x="383" y="90"/>
                  </a:lnTo>
                  <a:lnTo>
                    <a:pt x="362" y="90"/>
                  </a:lnTo>
                  <a:lnTo>
                    <a:pt x="337" y="90"/>
                  </a:lnTo>
                  <a:lnTo>
                    <a:pt x="315" y="90"/>
                  </a:lnTo>
                  <a:lnTo>
                    <a:pt x="290" y="90"/>
                  </a:lnTo>
                  <a:lnTo>
                    <a:pt x="268" y="90"/>
                  </a:lnTo>
                  <a:lnTo>
                    <a:pt x="246" y="90"/>
                  </a:lnTo>
                  <a:lnTo>
                    <a:pt x="224" y="92"/>
                  </a:lnTo>
                  <a:lnTo>
                    <a:pt x="199" y="92"/>
                  </a:lnTo>
                  <a:lnTo>
                    <a:pt x="178" y="93"/>
                  </a:lnTo>
                  <a:lnTo>
                    <a:pt x="153" y="94"/>
                  </a:lnTo>
                  <a:lnTo>
                    <a:pt x="131" y="9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4" name="Freeform 42"/>
            <p:cNvSpPr>
              <a:spLocks/>
            </p:cNvSpPr>
            <p:nvPr/>
          </p:nvSpPr>
          <p:spPr bwMode="auto">
            <a:xfrm>
              <a:off x="2637" y="2761"/>
              <a:ext cx="1415" cy="211"/>
            </a:xfrm>
            <a:custGeom>
              <a:avLst/>
              <a:gdLst>
                <a:gd name="T0" fmla="*/ 35 w 1415"/>
                <a:gd name="T1" fmla="*/ 1 h 211"/>
                <a:gd name="T2" fmla="*/ 56 w 1415"/>
                <a:gd name="T3" fmla="*/ 10 h 211"/>
                <a:gd name="T4" fmla="*/ 78 w 1415"/>
                <a:gd name="T5" fmla="*/ 16 h 211"/>
                <a:gd name="T6" fmla="*/ 97 w 1415"/>
                <a:gd name="T7" fmla="*/ 19 h 211"/>
                <a:gd name="T8" fmla="*/ 119 w 1415"/>
                <a:gd name="T9" fmla="*/ 22 h 211"/>
                <a:gd name="T10" fmla="*/ 140 w 1415"/>
                <a:gd name="T11" fmla="*/ 23 h 211"/>
                <a:gd name="T12" fmla="*/ 159 w 1415"/>
                <a:gd name="T13" fmla="*/ 20 h 211"/>
                <a:gd name="T14" fmla="*/ 178 w 1415"/>
                <a:gd name="T15" fmla="*/ 14 h 211"/>
                <a:gd name="T16" fmla="*/ 197 w 1415"/>
                <a:gd name="T17" fmla="*/ 5 h 211"/>
                <a:gd name="T18" fmla="*/ 218 w 1415"/>
                <a:gd name="T19" fmla="*/ 6 h 211"/>
                <a:gd name="T20" fmla="*/ 234 w 1415"/>
                <a:gd name="T21" fmla="*/ 8 h 211"/>
                <a:gd name="T22" fmla="*/ 262 w 1415"/>
                <a:gd name="T23" fmla="*/ 10 h 211"/>
                <a:gd name="T24" fmla="*/ 293 w 1415"/>
                <a:gd name="T25" fmla="*/ 13 h 211"/>
                <a:gd name="T26" fmla="*/ 327 w 1415"/>
                <a:gd name="T27" fmla="*/ 17 h 211"/>
                <a:gd name="T28" fmla="*/ 368 w 1415"/>
                <a:gd name="T29" fmla="*/ 20 h 211"/>
                <a:gd name="T30" fmla="*/ 412 w 1415"/>
                <a:gd name="T31" fmla="*/ 25 h 211"/>
                <a:gd name="T32" fmla="*/ 465 w 1415"/>
                <a:gd name="T33" fmla="*/ 33 h 211"/>
                <a:gd name="T34" fmla="*/ 521 w 1415"/>
                <a:gd name="T35" fmla="*/ 40 h 211"/>
                <a:gd name="T36" fmla="*/ 580 w 1415"/>
                <a:gd name="T37" fmla="*/ 47 h 211"/>
                <a:gd name="T38" fmla="*/ 642 w 1415"/>
                <a:gd name="T39" fmla="*/ 55 h 211"/>
                <a:gd name="T40" fmla="*/ 711 w 1415"/>
                <a:gd name="T41" fmla="*/ 65 h 211"/>
                <a:gd name="T42" fmla="*/ 786 w 1415"/>
                <a:gd name="T43" fmla="*/ 77 h 211"/>
                <a:gd name="T44" fmla="*/ 860 w 1415"/>
                <a:gd name="T45" fmla="*/ 89 h 211"/>
                <a:gd name="T46" fmla="*/ 941 w 1415"/>
                <a:gd name="T47" fmla="*/ 103 h 211"/>
                <a:gd name="T48" fmla="*/ 1022 w 1415"/>
                <a:gd name="T49" fmla="*/ 117 h 211"/>
                <a:gd name="T50" fmla="*/ 1113 w 1415"/>
                <a:gd name="T51" fmla="*/ 133 h 211"/>
                <a:gd name="T52" fmla="*/ 1203 w 1415"/>
                <a:gd name="T53" fmla="*/ 150 h 211"/>
                <a:gd name="T54" fmla="*/ 1297 w 1415"/>
                <a:gd name="T55" fmla="*/ 169 h 211"/>
                <a:gd name="T56" fmla="*/ 1281 w 1415"/>
                <a:gd name="T57" fmla="*/ 40 h 211"/>
                <a:gd name="T58" fmla="*/ 1412 w 1415"/>
                <a:gd name="T59" fmla="*/ 210 h 211"/>
                <a:gd name="T60" fmla="*/ 1396 w 1415"/>
                <a:gd name="T61" fmla="*/ 206 h 211"/>
                <a:gd name="T62" fmla="*/ 1375 w 1415"/>
                <a:gd name="T63" fmla="*/ 201 h 211"/>
                <a:gd name="T64" fmla="*/ 1347 w 1415"/>
                <a:gd name="T65" fmla="*/ 197 h 211"/>
                <a:gd name="T66" fmla="*/ 1309 w 1415"/>
                <a:gd name="T67" fmla="*/ 188 h 211"/>
                <a:gd name="T68" fmla="*/ 1269 w 1415"/>
                <a:gd name="T69" fmla="*/ 180 h 211"/>
                <a:gd name="T70" fmla="*/ 1222 w 1415"/>
                <a:gd name="T71" fmla="*/ 170 h 211"/>
                <a:gd name="T72" fmla="*/ 1172 w 1415"/>
                <a:gd name="T73" fmla="*/ 160 h 211"/>
                <a:gd name="T74" fmla="*/ 1113 w 1415"/>
                <a:gd name="T75" fmla="*/ 148 h 211"/>
                <a:gd name="T76" fmla="*/ 1051 w 1415"/>
                <a:gd name="T77" fmla="*/ 137 h 211"/>
                <a:gd name="T78" fmla="*/ 985 w 1415"/>
                <a:gd name="T79" fmla="*/ 127 h 211"/>
                <a:gd name="T80" fmla="*/ 917 w 1415"/>
                <a:gd name="T81" fmla="*/ 115 h 211"/>
                <a:gd name="T82" fmla="*/ 845 w 1415"/>
                <a:gd name="T83" fmla="*/ 103 h 211"/>
                <a:gd name="T84" fmla="*/ 773 w 1415"/>
                <a:gd name="T85" fmla="*/ 90 h 211"/>
                <a:gd name="T86" fmla="*/ 698 w 1415"/>
                <a:gd name="T87" fmla="*/ 80 h 211"/>
                <a:gd name="T88" fmla="*/ 624 w 1415"/>
                <a:gd name="T89" fmla="*/ 70 h 211"/>
                <a:gd name="T90" fmla="*/ 546 w 1415"/>
                <a:gd name="T91" fmla="*/ 59 h 211"/>
                <a:gd name="T92" fmla="*/ 468 w 1415"/>
                <a:gd name="T93" fmla="*/ 51 h 211"/>
                <a:gd name="T94" fmla="*/ 393 w 1415"/>
                <a:gd name="T95" fmla="*/ 43 h 211"/>
                <a:gd name="T96" fmla="*/ 318 w 1415"/>
                <a:gd name="T97" fmla="*/ 37 h 211"/>
                <a:gd name="T98" fmla="*/ 243 w 1415"/>
                <a:gd name="T99" fmla="*/ 33 h 211"/>
                <a:gd name="T100" fmla="*/ 212 w 1415"/>
                <a:gd name="T101" fmla="*/ 36 h 211"/>
                <a:gd name="T102" fmla="*/ 193 w 1415"/>
                <a:gd name="T103" fmla="*/ 45 h 211"/>
                <a:gd name="T104" fmla="*/ 165 w 1415"/>
                <a:gd name="T105" fmla="*/ 52 h 211"/>
                <a:gd name="T106" fmla="*/ 137 w 1415"/>
                <a:gd name="T107" fmla="*/ 53 h 211"/>
                <a:gd name="T108" fmla="*/ 119 w 1415"/>
                <a:gd name="T109" fmla="*/ 53 h 211"/>
                <a:gd name="T110" fmla="*/ 97 w 1415"/>
                <a:gd name="T111" fmla="*/ 48 h 211"/>
                <a:gd name="T112" fmla="*/ 75 w 1415"/>
                <a:gd name="T113" fmla="*/ 42 h 211"/>
                <a:gd name="T114" fmla="*/ 50 w 1415"/>
                <a:gd name="T115" fmla="*/ 35 h 211"/>
                <a:gd name="T116" fmla="*/ 25 w 1415"/>
                <a:gd name="T117" fmla="*/ 25 h 211"/>
                <a:gd name="T118" fmla="*/ 10 w 1415"/>
                <a:gd name="T119" fmla="*/ 17 h 211"/>
                <a:gd name="T120" fmla="*/ 3 w 1415"/>
                <a:gd name="T121" fmla="*/ 11 h 211"/>
                <a:gd name="T122" fmla="*/ 0 w 1415"/>
                <a:gd name="T123" fmla="*/ 8 h 2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15"/>
                <a:gd name="T187" fmla="*/ 0 h 211"/>
                <a:gd name="T188" fmla="*/ 1415 w 1415"/>
                <a:gd name="T189" fmla="*/ 211 h 2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15" h="211">
                  <a:moveTo>
                    <a:pt x="0" y="8"/>
                  </a:moveTo>
                  <a:lnTo>
                    <a:pt x="31" y="0"/>
                  </a:lnTo>
                  <a:lnTo>
                    <a:pt x="35" y="1"/>
                  </a:lnTo>
                  <a:lnTo>
                    <a:pt x="41" y="4"/>
                  </a:lnTo>
                  <a:lnTo>
                    <a:pt x="47" y="6"/>
                  </a:lnTo>
                  <a:lnTo>
                    <a:pt x="56" y="10"/>
                  </a:lnTo>
                  <a:lnTo>
                    <a:pt x="66" y="12"/>
                  </a:lnTo>
                  <a:lnTo>
                    <a:pt x="72" y="13"/>
                  </a:lnTo>
                  <a:lnTo>
                    <a:pt x="78" y="16"/>
                  </a:lnTo>
                  <a:lnTo>
                    <a:pt x="84" y="17"/>
                  </a:lnTo>
                  <a:lnTo>
                    <a:pt x="91" y="18"/>
                  </a:lnTo>
                  <a:lnTo>
                    <a:pt x="97" y="19"/>
                  </a:lnTo>
                  <a:lnTo>
                    <a:pt x="106" y="20"/>
                  </a:lnTo>
                  <a:lnTo>
                    <a:pt x="112" y="22"/>
                  </a:lnTo>
                  <a:lnTo>
                    <a:pt x="119" y="22"/>
                  </a:lnTo>
                  <a:lnTo>
                    <a:pt x="125" y="22"/>
                  </a:lnTo>
                  <a:lnTo>
                    <a:pt x="131" y="23"/>
                  </a:lnTo>
                  <a:lnTo>
                    <a:pt x="140" y="23"/>
                  </a:lnTo>
                  <a:lnTo>
                    <a:pt x="147" y="23"/>
                  </a:lnTo>
                  <a:lnTo>
                    <a:pt x="153" y="22"/>
                  </a:lnTo>
                  <a:lnTo>
                    <a:pt x="159" y="20"/>
                  </a:lnTo>
                  <a:lnTo>
                    <a:pt x="165" y="18"/>
                  </a:lnTo>
                  <a:lnTo>
                    <a:pt x="172" y="17"/>
                  </a:lnTo>
                  <a:lnTo>
                    <a:pt x="178" y="14"/>
                  </a:lnTo>
                  <a:lnTo>
                    <a:pt x="184" y="12"/>
                  </a:lnTo>
                  <a:lnTo>
                    <a:pt x="190" y="8"/>
                  </a:lnTo>
                  <a:lnTo>
                    <a:pt x="197" y="5"/>
                  </a:lnTo>
                  <a:lnTo>
                    <a:pt x="203" y="5"/>
                  </a:lnTo>
                  <a:lnTo>
                    <a:pt x="209" y="6"/>
                  </a:lnTo>
                  <a:lnTo>
                    <a:pt x="218" y="6"/>
                  </a:lnTo>
                  <a:lnTo>
                    <a:pt x="222" y="6"/>
                  </a:lnTo>
                  <a:lnTo>
                    <a:pt x="231" y="7"/>
                  </a:lnTo>
                  <a:lnTo>
                    <a:pt x="234" y="8"/>
                  </a:lnTo>
                  <a:lnTo>
                    <a:pt x="243" y="8"/>
                  </a:lnTo>
                  <a:lnTo>
                    <a:pt x="253" y="10"/>
                  </a:lnTo>
                  <a:lnTo>
                    <a:pt x="262" y="10"/>
                  </a:lnTo>
                  <a:lnTo>
                    <a:pt x="271" y="11"/>
                  </a:lnTo>
                  <a:lnTo>
                    <a:pt x="281" y="12"/>
                  </a:lnTo>
                  <a:lnTo>
                    <a:pt x="293" y="13"/>
                  </a:lnTo>
                  <a:lnTo>
                    <a:pt x="303" y="14"/>
                  </a:lnTo>
                  <a:lnTo>
                    <a:pt x="315" y="16"/>
                  </a:lnTo>
                  <a:lnTo>
                    <a:pt x="327" y="17"/>
                  </a:lnTo>
                  <a:lnTo>
                    <a:pt x="340" y="18"/>
                  </a:lnTo>
                  <a:lnTo>
                    <a:pt x="352" y="19"/>
                  </a:lnTo>
                  <a:lnTo>
                    <a:pt x="368" y="20"/>
                  </a:lnTo>
                  <a:lnTo>
                    <a:pt x="384" y="23"/>
                  </a:lnTo>
                  <a:lnTo>
                    <a:pt x="396" y="24"/>
                  </a:lnTo>
                  <a:lnTo>
                    <a:pt x="412" y="25"/>
                  </a:lnTo>
                  <a:lnTo>
                    <a:pt x="430" y="28"/>
                  </a:lnTo>
                  <a:lnTo>
                    <a:pt x="446" y="30"/>
                  </a:lnTo>
                  <a:lnTo>
                    <a:pt x="465" y="33"/>
                  </a:lnTo>
                  <a:lnTo>
                    <a:pt x="480" y="34"/>
                  </a:lnTo>
                  <a:lnTo>
                    <a:pt x="499" y="37"/>
                  </a:lnTo>
                  <a:lnTo>
                    <a:pt x="521" y="40"/>
                  </a:lnTo>
                  <a:lnTo>
                    <a:pt x="539" y="42"/>
                  </a:lnTo>
                  <a:lnTo>
                    <a:pt x="558" y="45"/>
                  </a:lnTo>
                  <a:lnTo>
                    <a:pt x="580" y="47"/>
                  </a:lnTo>
                  <a:lnTo>
                    <a:pt x="602" y="49"/>
                  </a:lnTo>
                  <a:lnTo>
                    <a:pt x="620" y="53"/>
                  </a:lnTo>
                  <a:lnTo>
                    <a:pt x="642" y="55"/>
                  </a:lnTo>
                  <a:lnTo>
                    <a:pt x="664" y="59"/>
                  </a:lnTo>
                  <a:lnTo>
                    <a:pt x="689" y="63"/>
                  </a:lnTo>
                  <a:lnTo>
                    <a:pt x="711" y="65"/>
                  </a:lnTo>
                  <a:lnTo>
                    <a:pt x="736" y="69"/>
                  </a:lnTo>
                  <a:lnTo>
                    <a:pt x="761" y="74"/>
                  </a:lnTo>
                  <a:lnTo>
                    <a:pt x="786" y="77"/>
                  </a:lnTo>
                  <a:lnTo>
                    <a:pt x="811" y="81"/>
                  </a:lnTo>
                  <a:lnTo>
                    <a:pt x="835" y="84"/>
                  </a:lnTo>
                  <a:lnTo>
                    <a:pt x="860" y="89"/>
                  </a:lnTo>
                  <a:lnTo>
                    <a:pt x="888" y="94"/>
                  </a:lnTo>
                  <a:lnTo>
                    <a:pt x="913" y="98"/>
                  </a:lnTo>
                  <a:lnTo>
                    <a:pt x="941" y="103"/>
                  </a:lnTo>
                  <a:lnTo>
                    <a:pt x="969" y="106"/>
                  </a:lnTo>
                  <a:lnTo>
                    <a:pt x="998" y="112"/>
                  </a:lnTo>
                  <a:lnTo>
                    <a:pt x="1022" y="117"/>
                  </a:lnTo>
                  <a:lnTo>
                    <a:pt x="1054" y="122"/>
                  </a:lnTo>
                  <a:lnTo>
                    <a:pt x="1082" y="128"/>
                  </a:lnTo>
                  <a:lnTo>
                    <a:pt x="1113" y="133"/>
                  </a:lnTo>
                  <a:lnTo>
                    <a:pt x="1141" y="139"/>
                  </a:lnTo>
                  <a:lnTo>
                    <a:pt x="1172" y="144"/>
                  </a:lnTo>
                  <a:lnTo>
                    <a:pt x="1203" y="150"/>
                  </a:lnTo>
                  <a:lnTo>
                    <a:pt x="1234" y="157"/>
                  </a:lnTo>
                  <a:lnTo>
                    <a:pt x="1266" y="162"/>
                  </a:lnTo>
                  <a:lnTo>
                    <a:pt x="1297" y="169"/>
                  </a:lnTo>
                  <a:lnTo>
                    <a:pt x="1331" y="175"/>
                  </a:lnTo>
                  <a:lnTo>
                    <a:pt x="1362" y="182"/>
                  </a:lnTo>
                  <a:lnTo>
                    <a:pt x="1281" y="40"/>
                  </a:lnTo>
                  <a:lnTo>
                    <a:pt x="1362" y="42"/>
                  </a:lnTo>
                  <a:lnTo>
                    <a:pt x="1415" y="211"/>
                  </a:lnTo>
                  <a:lnTo>
                    <a:pt x="1412" y="210"/>
                  </a:lnTo>
                  <a:lnTo>
                    <a:pt x="1406" y="209"/>
                  </a:lnTo>
                  <a:lnTo>
                    <a:pt x="1400" y="207"/>
                  </a:lnTo>
                  <a:lnTo>
                    <a:pt x="1396" y="206"/>
                  </a:lnTo>
                  <a:lnTo>
                    <a:pt x="1390" y="205"/>
                  </a:lnTo>
                  <a:lnTo>
                    <a:pt x="1384" y="204"/>
                  </a:lnTo>
                  <a:lnTo>
                    <a:pt x="1375" y="201"/>
                  </a:lnTo>
                  <a:lnTo>
                    <a:pt x="1365" y="200"/>
                  </a:lnTo>
                  <a:lnTo>
                    <a:pt x="1356" y="198"/>
                  </a:lnTo>
                  <a:lnTo>
                    <a:pt x="1347" y="197"/>
                  </a:lnTo>
                  <a:lnTo>
                    <a:pt x="1334" y="193"/>
                  </a:lnTo>
                  <a:lnTo>
                    <a:pt x="1322" y="191"/>
                  </a:lnTo>
                  <a:lnTo>
                    <a:pt x="1309" y="188"/>
                  </a:lnTo>
                  <a:lnTo>
                    <a:pt x="1300" y="186"/>
                  </a:lnTo>
                  <a:lnTo>
                    <a:pt x="1284" y="183"/>
                  </a:lnTo>
                  <a:lnTo>
                    <a:pt x="1269" y="180"/>
                  </a:lnTo>
                  <a:lnTo>
                    <a:pt x="1253" y="176"/>
                  </a:lnTo>
                  <a:lnTo>
                    <a:pt x="1238" y="174"/>
                  </a:lnTo>
                  <a:lnTo>
                    <a:pt x="1222" y="170"/>
                  </a:lnTo>
                  <a:lnTo>
                    <a:pt x="1206" y="166"/>
                  </a:lnTo>
                  <a:lnTo>
                    <a:pt x="1188" y="163"/>
                  </a:lnTo>
                  <a:lnTo>
                    <a:pt x="1172" y="160"/>
                  </a:lnTo>
                  <a:lnTo>
                    <a:pt x="1150" y="156"/>
                  </a:lnTo>
                  <a:lnTo>
                    <a:pt x="1132" y="152"/>
                  </a:lnTo>
                  <a:lnTo>
                    <a:pt x="1113" y="148"/>
                  </a:lnTo>
                  <a:lnTo>
                    <a:pt x="1091" y="145"/>
                  </a:lnTo>
                  <a:lnTo>
                    <a:pt x="1072" y="141"/>
                  </a:lnTo>
                  <a:lnTo>
                    <a:pt x="1051" y="137"/>
                  </a:lnTo>
                  <a:lnTo>
                    <a:pt x="1029" y="134"/>
                  </a:lnTo>
                  <a:lnTo>
                    <a:pt x="1010" y="130"/>
                  </a:lnTo>
                  <a:lnTo>
                    <a:pt x="985" y="127"/>
                  </a:lnTo>
                  <a:lnTo>
                    <a:pt x="963" y="122"/>
                  </a:lnTo>
                  <a:lnTo>
                    <a:pt x="938" y="118"/>
                  </a:lnTo>
                  <a:lnTo>
                    <a:pt x="917" y="115"/>
                  </a:lnTo>
                  <a:lnTo>
                    <a:pt x="892" y="110"/>
                  </a:lnTo>
                  <a:lnTo>
                    <a:pt x="870" y="106"/>
                  </a:lnTo>
                  <a:lnTo>
                    <a:pt x="845" y="103"/>
                  </a:lnTo>
                  <a:lnTo>
                    <a:pt x="823" y="99"/>
                  </a:lnTo>
                  <a:lnTo>
                    <a:pt x="798" y="94"/>
                  </a:lnTo>
                  <a:lnTo>
                    <a:pt x="773" y="90"/>
                  </a:lnTo>
                  <a:lnTo>
                    <a:pt x="748" y="87"/>
                  </a:lnTo>
                  <a:lnTo>
                    <a:pt x="723" y="83"/>
                  </a:lnTo>
                  <a:lnTo>
                    <a:pt x="698" y="80"/>
                  </a:lnTo>
                  <a:lnTo>
                    <a:pt x="670" y="76"/>
                  </a:lnTo>
                  <a:lnTo>
                    <a:pt x="645" y="72"/>
                  </a:lnTo>
                  <a:lnTo>
                    <a:pt x="624" y="70"/>
                  </a:lnTo>
                  <a:lnTo>
                    <a:pt x="596" y="66"/>
                  </a:lnTo>
                  <a:lnTo>
                    <a:pt x="571" y="63"/>
                  </a:lnTo>
                  <a:lnTo>
                    <a:pt x="546" y="59"/>
                  </a:lnTo>
                  <a:lnTo>
                    <a:pt x="521" y="57"/>
                  </a:lnTo>
                  <a:lnTo>
                    <a:pt x="493" y="53"/>
                  </a:lnTo>
                  <a:lnTo>
                    <a:pt x="468" y="51"/>
                  </a:lnTo>
                  <a:lnTo>
                    <a:pt x="443" y="48"/>
                  </a:lnTo>
                  <a:lnTo>
                    <a:pt x="418" y="46"/>
                  </a:lnTo>
                  <a:lnTo>
                    <a:pt x="393" y="43"/>
                  </a:lnTo>
                  <a:lnTo>
                    <a:pt x="368" y="41"/>
                  </a:lnTo>
                  <a:lnTo>
                    <a:pt x="343" y="39"/>
                  </a:lnTo>
                  <a:lnTo>
                    <a:pt x="318" y="37"/>
                  </a:lnTo>
                  <a:lnTo>
                    <a:pt x="293" y="35"/>
                  </a:lnTo>
                  <a:lnTo>
                    <a:pt x="268" y="34"/>
                  </a:lnTo>
                  <a:lnTo>
                    <a:pt x="243" y="33"/>
                  </a:lnTo>
                  <a:lnTo>
                    <a:pt x="222" y="31"/>
                  </a:lnTo>
                  <a:lnTo>
                    <a:pt x="218" y="33"/>
                  </a:lnTo>
                  <a:lnTo>
                    <a:pt x="212" y="36"/>
                  </a:lnTo>
                  <a:lnTo>
                    <a:pt x="206" y="39"/>
                  </a:lnTo>
                  <a:lnTo>
                    <a:pt x="200" y="41"/>
                  </a:lnTo>
                  <a:lnTo>
                    <a:pt x="193" y="45"/>
                  </a:lnTo>
                  <a:lnTo>
                    <a:pt x="187" y="47"/>
                  </a:lnTo>
                  <a:lnTo>
                    <a:pt x="175" y="49"/>
                  </a:lnTo>
                  <a:lnTo>
                    <a:pt x="165" y="52"/>
                  </a:lnTo>
                  <a:lnTo>
                    <a:pt x="156" y="53"/>
                  </a:lnTo>
                  <a:lnTo>
                    <a:pt x="144" y="54"/>
                  </a:lnTo>
                  <a:lnTo>
                    <a:pt x="137" y="53"/>
                  </a:lnTo>
                  <a:lnTo>
                    <a:pt x="131" y="53"/>
                  </a:lnTo>
                  <a:lnTo>
                    <a:pt x="125" y="53"/>
                  </a:lnTo>
                  <a:lnTo>
                    <a:pt x="119" y="53"/>
                  </a:lnTo>
                  <a:lnTo>
                    <a:pt x="109" y="51"/>
                  </a:lnTo>
                  <a:lnTo>
                    <a:pt x="103" y="51"/>
                  </a:lnTo>
                  <a:lnTo>
                    <a:pt x="97" y="48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5" y="42"/>
                  </a:lnTo>
                  <a:lnTo>
                    <a:pt x="66" y="41"/>
                  </a:lnTo>
                  <a:lnTo>
                    <a:pt x="59" y="39"/>
                  </a:lnTo>
                  <a:lnTo>
                    <a:pt x="50" y="35"/>
                  </a:lnTo>
                  <a:lnTo>
                    <a:pt x="41" y="31"/>
                  </a:lnTo>
                  <a:lnTo>
                    <a:pt x="31" y="28"/>
                  </a:lnTo>
                  <a:lnTo>
                    <a:pt x="25" y="25"/>
                  </a:lnTo>
                  <a:lnTo>
                    <a:pt x="16" y="22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Freeform 43"/>
            <p:cNvSpPr>
              <a:spLocks/>
            </p:cNvSpPr>
            <p:nvPr/>
          </p:nvSpPr>
          <p:spPr bwMode="auto">
            <a:xfrm>
              <a:off x="3675" y="1916"/>
              <a:ext cx="165" cy="280"/>
            </a:xfrm>
            <a:custGeom>
              <a:avLst/>
              <a:gdLst>
                <a:gd name="T0" fmla="*/ 0 w 165"/>
                <a:gd name="T1" fmla="*/ 19 h 280"/>
                <a:gd name="T2" fmla="*/ 44 w 165"/>
                <a:gd name="T3" fmla="*/ 0 h 280"/>
                <a:gd name="T4" fmla="*/ 44 w 165"/>
                <a:gd name="T5" fmla="*/ 2 h 280"/>
                <a:gd name="T6" fmla="*/ 44 w 165"/>
                <a:gd name="T7" fmla="*/ 4 h 280"/>
                <a:gd name="T8" fmla="*/ 44 w 165"/>
                <a:gd name="T9" fmla="*/ 7 h 280"/>
                <a:gd name="T10" fmla="*/ 44 w 165"/>
                <a:gd name="T11" fmla="*/ 10 h 280"/>
                <a:gd name="T12" fmla="*/ 47 w 165"/>
                <a:gd name="T13" fmla="*/ 15 h 280"/>
                <a:gd name="T14" fmla="*/ 47 w 165"/>
                <a:gd name="T15" fmla="*/ 17 h 280"/>
                <a:gd name="T16" fmla="*/ 47 w 165"/>
                <a:gd name="T17" fmla="*/ 20 h 280"/>
                <a:gd name="T18" fmla="*/ 50 w 165"/>
                <a:gd name="T19" fmla="*/ 22 h 280"/>
                <a:gd name="T20" fmla="*/ 53 w 165"/>
                <a:gd name="T21" fmla="*/ 26 h 280"/>
                <a:gd name="T22" fmla="*/ 53 w 165"/>
                <a:gd name="T23" fmla="*/ 28 h 280"/>
                <a:gd name="T24" fmla="*/ 53 w 165"/>
                <a:gd name="T25" fmla="*/ 31 h 280"/>
                <a:gd name="T26" fmla="*/ 53 w 165"/>
                <a:gd name="T27" fmla="*/ 34 h 280"/>
                <a:gd name="T28" fmla="*/ 56 w 165"/>
                <a:gd name="T29" fmla="*/ 38 h 280"/>
                <a:gd name="T30" fmla="*/ 56 w 165"/>
                <a:gd name="T31" fmla="*/ 42 h 280"/>
                <a:gd name="T32" fmla="*/ 59 w 165"/>
                <a:gd name="T33" fmla="*/ 45 h 280"/>
                <a:gd name="T34" fmla="*/ 59 w 165"/>
                <a:gd name="T35" fmla="*/ 49 h 280"/>
                <a:gd name="T36" fmla="*/ 62 w 165"/>
                <a:gd name="T37" fmla="*/ 54 h 280"/>
                <a:gd name="T38" fmla="*/ 62 w 165"/>
                <a:gd name="T39" fmla="*/ 57 h 280"/>
                <a:gd name="T40" fmla="*/ 66 w 165"/>
                <a:gd name="T41" fmla="*/ 62 h 280"/>
                <a:gd name="T42" fmla="*/ 66 w 165"/>
                <a:gd name="T43" fmla="*/ 66 h 280"/>
                <a:gd name="T44" fmla="*/ 69 w 165"/>
                <a:gd name="T45" fmla="*/ 70 h 280"/>
                <a:gd name="T46" fmla="*/ 72 w 165"/>
                <a:gd name="T47" fmla="*/ 74 h 280"/>
                <a:gd name="T48" fmla="*/ 72 w 165"/>
                <a:gd name="T49" fmla="*/ 80 h 280"/>
                <a:gd name="T50" fmla="*/ 75 w 165"/>
                <a:gd name="T51" fmla="*/ 85 h 280"/>
                <a:gd name="T52" fmla="*/ 78 w 165"/>
                <a:gd name="T53" fmla="*/ 90 h 280"/>
                <a:gd name="T54" fmla="*/ 78 w 165"/>
                <a:gd name="T55" fmla="*/ 95 h 280"/>
                <a:gd name="T56" fmla="*/ 81 w 165"/>
                <a:gd name="T57" fmla="*/ 99 h 280"/>
                <a:gd name="T58" fmla="*/ 81 w 165"/>
                <a:gd name="T59" fmla="*/ 104 h 280"/>
                <a:gd name="T60" fmla="*/ 84 w 165"/>
                <a:gd name="T61" fmla="*/ 110 h 280"/>
                <a:gd name="T62" fmla="*/ 87 w 165"/>
                <a:gd name="T63" fmla="*/ 115 h 280"/>
                <a:gd name="T64" fmla="*/ 87 w 165"/>
                <a:gd name="T65" fmla="*/ 121 h 280"/>
                <a:gd name="T66" fmla="*/ 90 w 165"/>
                <a:gd name="T67" fmla="*/ 126 h 280"/>
                <a:gd name="T68" fmla="*/ 94 w 165"/>
                <a:gd name="T69" fmla="*/ 132 h 280"/>
                <a:gd name="T70" fmla="*/ 97 w 165"/>
                <a:gd name="T71" fmla="*/ 138 h 280"/>
                <a:gd name="T72" fmla="*/ 100 w 165"/>
                <a:gd name="T73" fmla="*/ 143 h 280"/>
                <a:gd name="T74" fmla="*/ 103 w 165"/>
                <a:gd name="T75" fmla="*/ 149 h 280"/>
                <a:gd name="T76" fmla="*/ 106 w 165"/>
                <a:gd name="T77" fmla="*/ 155 h 280"/>
                <a:gd name="T78" fmla="*/ 106 w 165"/>
                <a:gd name="T79" fmla="*/ 161 h 280"/>
                <a:gd name="T80" fmla="*/ 109 w 165"/>
                <a:gd name="T81" fmla="*/ 167 h 280"/>
                <a:gd name="T82" fmla="*/ 112 w 165"/>
                <a:gd name="T83" fmla="*/ 173 h 280"/>
                <a:gd name="T84" fmla="*/ 115 w 165"/>
                <a:gd name="T85" fmla="*/ 179 h 280"/>
                <a:gd name="T86" fmla="*/ 118 w 165"/>
                <a:gd name="T87" fmla="*/ 185 h 280"/>
                <a:gd name="T88" fmla="*/ 122 w 165"/>
                <a:gd name="T89" fmla="*/ 191 h 280"/>
                <a:gd name="T90" fmla="*/ 125 w 165"/>
                <a:gd name="T91" fmla="*/ 197 h 280"/>
                <a:gd name="T92" fmla="*/ 128 w 165"/>
                <a:gd name="T93" fmla="*/ 204 h 280"/>
                <a:gd name="T94" fmla="*/ 128 w 165"/>
                <a:gd name="T95" fmla="*/ 209 h 280"/>
                <a:gd name="T96" fmla="*/ 134 w 165"/>
                <a:gd name="T97" fmla="*/ 216 h 280"/>
                <a:gd name="T98" fmla="*/ 137 w 165"/>
                <a:gd name="T99" fmla="*/ 222 h 280"/>
                <a:gd name="T100" fmla="*/ 140 w 165"/>
                <a:gd name="T101" fmla="*/ 228 h 280"/>
                <a:gd name="T102" fmla="*/ 143 w 165"/>
                <a:gd name="T103" fmla="*/ 236 h 280"/>
                <a:gd name="T104" fmla="*/ 147 w 165"/>
                <a:gd name="T105" fmla="*/ 242 h 280"/>
                <a:gd name="T106" fmla="*/ 150 w 165"/>
                <a:gd name="T107" fmla="*/ 248 h 280"/>
                <a:gd name="T108" fmla="*/ 153 w 165"/>
                <a:gd name="T109" fmla="*/ 255 h 280"/>
                <a:gd name="T110" fmla="*/ 156 w 165"/>
                <a:gd name="T111" fmla="*/ 261 h 280"/>
                <a:gd name="T112" fmla="*/ 159 w 165"/>
                <a:gd name="T113" fmla="*/ 267 h 280"/>
                <a:gd name="T114" fmla="*/ 162 w 165"/>
                <a:gd name="T115" fmla="*/ 273 h 280"/>
                <a:gd name="T116" fmla="*/ 165 w 165"/>
                <a:gd name="T117" fmla="*/ 280 h 280"/>
                <a:gd name="T118" fmla="*/ 106 w 165"/>
                <a:gd name="T119" fmla="*/ 208 h 280"/>
                <a:gd name="T120" fmla="*/ 0 w 165"/>
                <a:gd name="T121" fmla="*/ 19 h 280"/>
                <a:gd name="T122" fmla="*/ 0 w 165"/>
                <a:gd name="T123" fmla="*/ 19 h 2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5"/>
                <a:gd name="T187" fmla="*/ 0 h 280"/>
                <a:gd name="T188" fmla="*/ 165 w 165"/>
                <a:gd name="T189" fmla="*/ 280 h 2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5" h="280">
                  <a:moveTo>
                    <a:pt x="0" y="19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7" y="15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50" y="22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3" y="31"/>
                  </a:lnTo>
                  <a:lnTo>
                    <a:pt x="53" y="34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9" y="45"/>
                  </a:lnTo>
                  <a:lnTo>
                    <a:pt x="59" y="49"/>
                  </a:lnTo>
                  <a:lnTo>
                    <a:pt x="62" y="54"/>
                  </a:lnTo>
                  <a:lnTo>
                    <a:pt x="62" y="57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69" y="70"/>
                  </a:lnTo>
                  <a:lnTo>
                    <a:pt x="72" y="74"/>
                  </a:lnTo>
                  <a:lnTo>
                    <a:pt x="72" y="80"/>
                  </a:lnTo>
                  <a:lnTo>
                    <a:pt x="75" y="85"/>
                  </a:lnTo>
                  <a:lnTo>
                    <a:pt x="78" y="90"/>
                  </a:lnTo>
                  <a:lnTo>
                    <a:pt x="78" y="95"/>
                  </a:lnTo>
                  <a:lnTo>
                    <a:pt x="81" y="99"/>
                  </a:lnTo>
                  <a:lnTo>
                    <a:pt x="81" y="104"/>
                  </a:lnTo>
                  <a:lnTo>
                    <a:pt x="84" y="110"/>
                  </a:lnTo>
                  <a:lnTo>
                    <a:pt x="87" y="115"/>
                  </a:lnTo>
                  <a:lnTo>
                    <a:pt x="87" y="121"/>
                  </a:lnTo>
                  <a:lnTo>
                    <a:pt x="90" y="126"/>
                  </a:lnTo>
                  <a:lnTo>
                    <a:pt x="94" y="132"/>
                  </a:lnTo>
                  <a:lnTo>
                    <a:pt x="97" y="138"/>
                  </a:lnTo>
                  <a:lnTo>
                    <a:pt x="100" y="143"/>
                  </a:lnTo>
                  <a:lnTo>
                    <a:pt x="103" y="149"/>
                  </a:lnTo>
                  <a:lnTo>
                    <a:pt x="106" y="155"/>
                  </a:lnTo>
                  <a:lnTo>
                    <a:pt x="106" y="161"/>
                  </a:lnTo>
                  <a:lnTo>
                    <a:pt x="109" y="167"/>
                  </a:lnTo>
                  <a:lnTo>
                    <a:pt x="112" y="173"/>
                  </a:lnTo>
                  <a:lnTo>
                    <a:pt x="115" y="179"/>
                  </a:lnTo>
                  <a:lnTo>
                    <a:pt x="118" y="185"/>
                  </a:lnTo>
                  <a:lnTo>
                    <a:pt x="122" y="191"/>
                  </a:lnTo>
                  <a:lnTo>
                    <a:pt x="125" y="197"/>
                  </a:lnTo>
                  <a:lnTo>
                    <a:pt x="128" y="204"/>
                  </a:lnTo>
                  <a:lnTo>
                    <a:pt x="128" y="209"/>
                  </a:lnTo>
                  <a:lnTo>
                    <a:pt x="134" y="216"/>
                  </a:lnTo>
                  <a:lnTo>
                    <a:pt x="137" y="222"/>
                  </a:lnTo>
                  <a:lnTo>
                    <a:pt x="140" y="228"/>
                  </a:lnTo>
                  <a:lnTo>
                    <a:pt x="143" y="236"/>
                  </a:lnTo>
                  <a:lnTo>
                    <a:pt x="147" y="242"/>
                  </a:lnTo>
                  <a:lnTo>
                    <a:pt x="150" y="248"/>
                  </a:lnTo>
                  <a:lnTo>
                    <a:pt x="153" y="255"/>
                  </a:lnTo>
                  <a:lnTo>
                    <a:pt x="156" y="261"/>
                  </a:lnTo>
                  <a:lnTo>
                    <a:pt x="159" y="267"/>
                  </a:lnTo>
                  <a:lnTo>
                    <a:pt x="162" y="273"/>
                  </a:lnTo>
                  <a:lnTo>
                    <a:pt x="165" y="280"/>
                  </a:lnTo>
                  <a:lnTo>
                    <a:pt x="106" y="20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6" name="Freeform 44"/>
            <p:cNvSpPr>
              <a:spLocks/>
            </p:cNvSpPr>
            <p:nvPr/>
          </p:nvSpPr>
          <p:spPr bwMode="auto">
            <a:xfrm>
              <a:off x="3800" y="1948"/>
              <a:ext cx="221" cy="428"/>
            </a:xfrm>
            <a:custGeom>
              <a:avLst/>
              <a:gdLst>
                <a:gd name="T0" fmla="*/ 50 w 221"/>
                <a:gd name="T1" fmla="*/ 1 h 428"/>
                <a:gd name="T2" fmla="*/ 53 w 221"/>
                <a:gd name="T3" fmla="*/ 10 h 428"/>
                <a:gd name="T4" fmla="*/ 53 w 221"/>
                <a:gd name="T5" fmla="*/ 17 h 428"/>
                <a:gd name="T6" fmla="*/ 56 w 221"/>
                <a:gd name="T7" fmla="*/ 29 h 428"/>
                <a:gd name="T8" fmla="*/ 56 w 221"/>
                <a:gd name="T9" fmla="*/ 41 h 428"/>
                <a:gd name="T10" fmla="*/ 59 w 221"/>
                <a:gd name="T11" fmla="*/ 49 h 428"/>
                <a:gd name="T12" fmla="*/ 62 w 221"/>
                <a:gd name="T13" fmla="*/ 60 h 428"/>
                <a:gd name="T14" fmla="*/ 65 w 221"/>
                <a:gd name="T15" fmla="*/ 71 h 428"/>
                <a:gd name="T16" fmla="*/ 68 w 221"/>
                <a:gd name="T17" fmla="*/ 84 h 428"/>
                <a:gd name="T18" fmla="*/ 75 w 221"/>
                <a:gd name="T19" fmla="*/ 98 h 428"/>
                <a:gd name="T20" fmla="*/ 78 w 221"/>
                <a:gd name="T21" fmla="*/ 111 h 428"/>
                <a:gd name="T22" fmla="*/ 84 w 221"/>
                <a:gd name="T23" fmla="*/ 127 h 428"/>
                <a:gd name="T24" fmla="*/ 87 w 221"/>
                <a:gd name="T25" fmla="*/ 142 h 428"/>
                <a:gd name="T26" fmla="*/ 93 w 221"/>
                <a:gd name="T27" fmla="*/ 159 h 428"/>
                <a:gd name="T28" fmla="*/ 103 w 221"/>
                <a:gd name="T29" fmla="*/ 177 h 428"/>
                <a:gd name="T30" fmla="*/ 109 w 221"/>
                <a:gd name="T31" fmla="*/ 195 h 428"/>
                <a:gd name="T32" fmla="*/ 115 w 221"/>
                <a:gd name="T33" fmla="*/ 215 h 428"/>
                <a:gd name="T34" fmla="*/ 124 w 221"/>
                <a:gd name="T35" fmla="*/ 235 h 428"/>
                <a:gd name="T36" fmla="*/ 134 w 221"/>
                <a:gd name="T37" fmla="*/ 257 h 428"/>
                <a:gd name="T38" fmla="*/ 146 w 221"/>
                <a:gd name="T39" fmla="*/ 279 h 428"/>
                <a:gd name="T40" fmla="*/ 156 w 221"/>
                <a:gd name="T41" fmla="*/ 301 h 428"/>
                <a:gd name="T42" fmla="*/ 165 w 221"/>
                <a:gd name="T43" fmla="*/ 326 h 428"/>
                <a:gd name="T44" fmla="*/ 177 w 221"/>
                <a:gd name="T45" fmla="*/ 350 h 428"/>
                <a:gd name="T46" fmla="*/ 190 w 221"/>
                <a:gd name="T47" fmla="*/ 375 h 428"/>
                <a:gd name="T48" fmla="*/ 205 w 221"/>
                <a:gd name="T49" fmla="*/ 400 h 428"/>
                <a:gd name="T50" fmla="*/ 221 w 221"/>
                <a:gd name="T51" fmla="*/ 428 h 428"/>
                <a:gd name="T52" fmla="*/ 218 w 221"/>
                <a:gd name="T53" fmla="*/ 422 h 428"/>
                <a:gd name="T54" fmla="*/ 209 w 221"/>
                <a:gd name="T55" fmla="*/ 415 h 428"/>
                <a:gd name="T56" fmla="*/ 202 w 221"/>
                <a:gd name="T57" fmla="*/ 405 h 428"/>
                <a:gd name="T58" fmla="*/ 196 w 221"/>
                <a:gd name="T59" fmla="*/ 396 h 428"/>
                <a:gd name="T60" fmla="*/ 187 w 221"/>
                <a:gd name="T61" fmla="*/ 382 h 428"/>
                <a:gd name="T62" fmla="*/ 177 w 221"/>
                <a:gd name="T63" fmla="*/ 369 h 428"/>
                <a:gd name="T64" fmla="*/ 165 w 221"/>
                <a:gd name="T65" fmla="*/ 353 h 428"/>
                <a:gd name="T66" fmla="*/ 156 w 221"/>
                <a:gd name="T67" fmla="*/ 335 h 428"/>
                <a:gd name="T68" fmla="*/ 143 w 221"/>
                <a:gd name="T69" fmla="*/ 316 h 428"/>
                <a:gd name="T70" fmla="*/ 128 w 221"/>
                <a:gd name="T71" fmla="*/ 297 h 428"/>
                <a:gd name="T72" fmla="*/ 115 w 221"/>
                <a:gd name="T73" fmla="*/ 275 h 428"/>
                <a:gd name="T74" fmla="*/ 103 w 221"/>
                <a:gd name="T75" fmla="*/ 252 h 428"/>
                <a:gd name="T76" fmla="*/ 87 w 221"/>
                <a:gd name="T77" fmla="*/ 228 h 428"/>
                <a:gd name="T78" fmla="*/ 75 w 221"/>
                <a:gd name="T79" fmla="*/ 203 h 428"/>
                <a:gd name="T80" fmla="*/ 62 w 221"/>
                <a:gd name="T81" fmla="*/ 177 h 428"/>
                <a:gd name="T82" fmla="*/ 50 w 221"/>
                <a:gd name="T83" fmla="*/ 149 h 428"/>
                <a:gd name="T84" fmla="*/ 37 w 221"/>
                <a:gd name="T85" fmla="*/ 122 h 428"/>
                <a:gd name="T86" fmla="*/ 25 w 221"/>
                <a:gd name="T87" fmla="*/ 94 h 428"/>
                <a:gd name="T88" fmla="*/ 15 w 221"/>
                <a:gd name="T89" fmla="*/ 66 h 428"/>
                <a:gd name="T90" fmla="*/ 6 w 221"/>
                <a:gd name="T91" fmla="*/ 37 h 4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1"/>
                <a:gd name="T139" fmla="*/ 0 h 428"/>
                <a:gd name="T140" fmla="*/ 221 w 221"/>
                <a:gd name="T141" fmla="*/ 428 h 4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1" h="428">
                  <a:moveTo>
                    <a:pt x="0" y="16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5"/>
                  </a:lnTo>
                  <a:lnTo>
                    <a:pt x="53" y="10"/>
                  </a:lnTo>
                  <a:lnTo>
                    <a:pt x="53" y="12"/>
                  </a:lnTo>
                  <a:lnTo>
                    <a:pt x="53" y="14"/>
                  </a:lnTo>
                  <a:lnTo>
                    <a:pt x="53" y="17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6" y="29"/>
                  </a:lnTo>
                  <a:lnTo>
                    <a:pt x="56" y="32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6" y="43"/>
                  </a:lnTo>
                  <a:lnTo>
                    <a:pt x="59" y="46"/>
                  </a:lnTo>
                  <a:lnTo>
                    <a:pt x="59" y="49"/>
                  </a:lnTo>
                  <a:lnTo>
                    <a:pt x="59" y="53"/>
                  </a:lnTo>
                  <a:lnTo>
                    <a:pt x="62" y="57"/>
                  </a:lnTo>
                  <a:lnTo>
                    <a:pt x="62" y="60"/>
                  </a:lnTo>
                  <a:lnTo>
                    <a:pt x="62" y="64"/>
                  </a:lnTo>
                  <a:lnTo>
                    <a:pt x="62" y="67"/>
                  </a:lnTo>
                  <a:lnTo>
                    <a:pt x="65" y="71"/>
                  </a:lnTo>
                  <a:lnTo>
                    <a:pt x="65" y="76"/>
                  </a:lnTo>
                  <a:lnTo>
                    <a:pt x="68" y="79"/>
                  </a:lnTo>
                  <a:lnTo>
                    <a:pt x="68" y="84"/>
                  </a:lnTo>
                  <a:lnTo>
                    <a:pt x="71" y="88"/>
                  </a:lnTo>
                  <a:lnTo>
                    <a:pt x="71" y="93"/>
                  </a:lnTo>
                  <a:lnTo>
                    <a:pt x="75" y="98"/>
                  </a:lnTo>
                  <a:lnTo>
                    <a:pt x="75" y="101"/>
                  </a:lnTo>
                  <a:lnTo>
                    <a:pt x="75" y="106"/>
                  </a:lnTo>
                  <a:lnTo>
                    <a:pt x="78" y="111"/>
                  </a:lnTo>
                  <a:lnTo>
                    <a:pt x="81" y="116"/>
                  </a:lnTo>
                  <a:lnTo>
                    <a:pt x="81" y="120"/>
                  </a:lnTo>
                  <a:lnTo>
                    <a:pt x="84" y="127"/>
                  </a:lnTo>
                  <a:lnTo>
                    <a:pt x="84" y="131"/>
                  </a:lnTo>
                  <a:lnTo>
                    <a:pt x="87" y="137"/>
                  </a:lnTo>
                  <a:lnTo>
                    <a:pt x="87" y="142"/>
                  </a:lnTo>
                  <a:lnTo>
                    <a:pt x="90" y="148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96" y="165"/>
                  </a:lnTo>
                  <a:lnTo>
                    <a:pt x="99" y="171"/>
                  </a:lnTo>
                  <a:lnTo>
                    <a:pt x="103" y="177"/>
                  </a:lnTo>
                  <a:lnTo>
                    <a:pt x="106" y="183"/>
                  </a:lnTo>
                  <a:lnTo>
                    <a:pt x="106" y="189"/>
                  </a:lnTo>
                  <a:lnTo>
                    <a:pt x="109" y="195"/>
                  </a:lnTo>
                  <a:lnTo>
                    <a:pt x="112" y="201"/>
                  </a:lnTo>
                  <a:lnTo>
                    <a:pt x="115" y="209"/>
                  </a:lnTo>
                  <a:lnTo>
                    <a:pt x="115" y="215"/>
                  </a:lnTo>
                  <a:lnTo>
                    <a:pt x="118" y="222"/>
                  </a:lnTo>
                  <a:lnTo>
                    <a:pt x="121" y="228"/>
                  </a:lnTo>
                  <a:lnTo>
                    <a:pt x="124" y="235"/>
                  </a:lnTo>
                  <a:lnTo>
                    <a:pt x="128" y="242"/>
                  </a:lnTo>
                  <a:lnTo>
                    <a:pt x="131" y="250"/>
                  </a:lnTo>
                  <a:lnTo>
                    <a:pt x="134" y="257"/>
                  </a:lnTo>
                  <a:lnTo>
                    <a:pt x="137" y="264"/>
                  </a:lnTo>
                  <a:lnTo>
                    <a:pt x="143" y="271"/>
                  </a:lnTo>
                  <a:lnTo>
                    <a:pt x="146" y="279"/>
                  </a:lnTo>
                  <a:lnTo>
                    <a:pt x="149" y="286"/>
                  </a:lnTo>
                  <a:lnTo>
                    <a:pt x="152" y="294"/>
                  </a:lnTo>
                  <a:lnTo>
                    <a:pt x="156" y="301"/>
                  </a:lnTo>
                  <a:lnTo>
                    <a:pt x="159" y="309"/>
                  </a:lnTo>
                  <a:lnTo>
                    <a:pt x="162" y="317"/>
                  </a:lnTo>
                  <a:lnTo>
                    <a:pt x="165" y="326"/>
                  </a:lnTo>
                  <a:lnTo>
                    <a:pt x="168" y="333"/>
                  </a:lnTo>
                  <a:lnTo>
                    <a:pt x="174" y="341"/>
                  </a:lnTo>
                  <a:lnTo>
                    <a:pt x="177" y="350"/>
                  </a:lnTo>
                  <a:lnTo>
                    <a:pt x="184" y="358"/>
                  </a:lnTo>
                  <a:lnTo>
                    <a:pt x="187" y="367"/>
                  </a:lnTo>
                  <a:lnTo>
                    <a:pt x="190" y="375"/>
                  </a:lnTo>
                  <a:lnTo>
                    <a:pt x="196" y="383"/>
                  </a:lnTo>
                  <a:lnTo>
                    <a:pt x="199" y="392"/>
                  </a:lnTo>
                  <a:lnTo>
                    <a:pt x="205" y="400"/>
                  </a:lnTo>
                  <a:lnTo>
                    <a:pt x="212" y="410"/>
                  </a:lnTo>
                  <a:lnTo>
                    <a:pt x="215" y="418"/>
                  </a:lnTo>
                  <a:lnTo>
                    <a:pt x="221" y="428"/>
                  </a:lnTo>
                  <a:lnTo>
                    <a:pt x="221" y="427"/>
                  </a:lnTo>
                  <a:lnTo>
                    <a:pt x="218" y="426"/>
                  </a:lnTo>
                  <a:lnTo>
                    <a:pt x="218" y="422"/>
                  </a:lnTo>
                  <a:lnTo>
                    <a:pt x="215" y="420"/>
                  </a:lnTo>
                  <a:lnTo>
                    <a:pt x="212" y="417"/>
                  </a:lnTo>
                  <a:lnTo>
                    <a:pt x="209" y="415"/>
                  </a:lnTo>
                  <a:lnTo>
                    <a:pt x="209" y="411"/>
                  </a:lnTo>
                  <a:lnTo>
                    <a:pt x="205" y="409"/>
                  </a:lnTo>
                  <a:lnTo>
                    <a:pt x="202" y="405"/>
                  </a:lnTo>
                  <a:lnTo>
                    <a:pt x="202" y="403"/>
                  </a:lnTo>
                  <a:lnTo>
                    <a:pt x="199" y="399"/>
                  </a:lnTo>
                  <a:lnTo>
                    <a:pt x="196" y="396"/>
                  </a:lnTo>
                  <a:lnTo>
                    <a:pt x="193" y="391"/>
                  </a:lnTo>
                  <a:lnTo>
                    <a:pt x="190" y="387"/>
                  </a:lnTo>
                  <a:lnTo>
                    <a:pt x="187" y="382"/>
                  </a:lnTo>
                  <a:lnTo>
                    <a:pt x="184" y="379"/>
                  </a:lnTo>
                  <a:lnTo>
                    <a:pt x="180" y="374"/>
                  </a:lnTo>
                  <a:lnTo>
                    <a:pt x="177" y="369"/>
                  </a:lnTo>
                  <a:lnTo>
                    <a:pt x="174" y="363"/>
                  </a:lnTo>
                  <a:lnTo>
                    <a:pt x="171" y="358"/>
                  </a:lnTo>
                  <a:lnTo>
                    <a:pt x="165" y="353"/>
                  </a:lnTo>
                  <a:lnTo>
                    <a:pt x="162" y="347"/>
                  </a:lnTo>
                  <a:lnTo>
                    <a:pt x="159" y="341"/>
                  </a:lnTo>
                  <a:lnTo>
                    <a:pt x="156" y="335"/>
                  </a:lnTo>
                  <a:lnTo>
                    <a:pt x="149" y="329"/>
                  </a:lnTo>
                  <a:lnTo>
                    <a:pt x="146" y="323"/>
                  </a:lnTo>
                  <a:lnTo>
                    <a:pt x="143" y="316"/>
                  </a:lnTo>
                  <a:lnTo>
                    <a:pt x="137" y="310"/>
                  </a:lnTo>
                  <a:lnTo>
                    <a:pt x="134" y="303"/>
                  </a:lnTo>
                  <a:lnTo>
                    <a:pt x="128" y="297"/>
                  </a:lnTo>
                  <a:lnTo>
                    <a:pt x="124" y="289"/>
                  </a:lnTo>
                  <a:lnTo>
                    <a:pt x="118" y="282"/>
                  </a:lnTo>
                  <a:lnTo>
                    <a:pt x="115" y="275"/>
                  </a:lnTo>
                  <a:lnTo>
                    <a:pt x="112" y="266"/>
                  </a:lnTo>
                  <a:lnTo>
                    <a:pt x="106" y="259"/>
                  </a:lnTo>
                  <a:lnTo>
                    <a:pt x="103" y="252"/>
                  </a:lnTo>
                  <a:lnTo>
                    <a:pt x="96" y="244"/>
                  </a:lnTo>
                  <a:lnTo>
                    <a:pt x="93" y="235"/>
                  </a:lnTo>
                  <a:lnTo>
                    <a:pt x="87" y="228"/>
                  </a:lnTo>
                  <a:lnTo>
                    <a:pt x="84" y="219"/>
                  </a:lnTo>
                  <a:lnTo>
                    <a:pt x="81" y="211"/>
                  </a:lnTo>
                  <a:lnTo>
                    <a:pt x="75" y="203"/>
                  </a:lnTo>
                  <a:lnTo>
                    <a:pt x="71" y="194"/>
                  </a:lnTo>
                  <a:lnTo>
                    <a:pt x="68" y="186"/>
                  </a:lnTo>
                  <a:lnTo>
                    <a:pt x="62" y="177"/>
                  </a:lnTo>
                  <a:lnTo>
                    <a:pt x="59" y="168"/>
                  </a:lnTo>
                  <a:lnTo>
                    <a:pt x="53" y="159"/>
                  </a:lnTo>
                  <a:lnTo>
                    <a:pt x="50" y="149"/>
                  </a:lnTo>
                  <a:lnTo>
                    <a:pt x="46" y="141"/>
                  </a:lnTo>
                  <a:lnTo>
                    <a:pt x="40" y="131"/>
                  </a:lnTo>
                  <a:lnTo>
                    <a:pt x="37" y="122"/>
                  </a:lnTo>
                  <a:lnTo>
                    <a:pt x="34" y="113"/>
                  </a:lnTo>
                  <a:lnTo>
                    <a:pt x="31" y="104"/>
                  </a:lnTo>
                  <a:lnTo>
                    <a:pt x="25" y="94"/>
                  </a:lnTo>
                  <a:lnTo>
                    <a:pt x="22" y="86"/>
                  </a:lnTo>
                  <a:lnTo>
                    <a:pt x="18" y="76"/>
                  </a:lnTo>
                  <a:lnTo>
                    <a:pt x="15" y="66"/>
                  </a:lnTo>
                  <a:lnTo>
                    <a:pt x="12" y="57"/>
                  </a:lnTo>
                  <a:lnTo>
                    <a:pt x="9" y="47"/>
                  </a:lnTo>
                  <a:lnTo>
                    <a:pt x="6" y="3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Freeform 45"/>
            <p:cNvSpPr>
              <a:spLocks/>
            </p:cNvSpPr>
            <p:nvPr/>
          </p:nvSpPr>
          <p:spPr bwMode="auto">
            <a:xfrm>
              <a:off x="3597" y="1783"/>
              <a:ext cx="243" cy="146"/>
            </a:xfrm>
            <a:custGeom>
              <a:avLst/>
              <a:gdLst>
                <a:gd name="T0" fmla="*/ 13 w 243"/>
                <a:gd name="T1" fmla="*/ 36 h 146"/>
                <a:gd name="T2" fmla="*/ 196 w 243"/>
                <a:gd name="T3" fmla="*/ 0 h 146"/>
                <a:gd name="T4" fmla="*/ 243 w 243"/>
                <a:gd name="T5" fmla="*/ 91 h 146"/>
                <a:gd name="T6" fmla="*/ 66 w 243"/>
                <a:gd name="T7" fmla="*/ 146 h 146"/>
                <a:gd name="T8" fmla="*/ 50 w 243"/>
                <a:gd name="T9" fmla="*/ 130 h 146"/>
                <a:gd name="T10" fmla="*/ 187 w 243"/>
                <a:gd name="T11" fmla="*/ 91 h 146"/>
                <a:gd name="T12" fmla="*/ 181 w 243"/>
                <a:gd name="T13" fmla="*/ 22 h 146"/>
                <a:gd name="T14" fmla="*/ 0 w 243"/>
                <a:gd name="T15" fmla="*/ 48 h 146"/>
                <a:gd name="T16" fmla="*/ 13 w 243"/>
                <a:gd name="T17" fmla="*/ 36 h 146"/>
                <a:gd name="T18" fmla="*/ 13 w 243"/>
                <a:gd name="T19" fmla="*/ 36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46"/>
                <a:gd name="T32" fmla="*/ 243 w 243"/>
                <a:gd name="T33" fmla="*/ 146 h 1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46">
                  <a:moveTo>
                    <a:pt x="13" y="36"/>
                  </a:moveTo>
                  <a:lnTo>
                    <a:pt x="196" y="0"/>
                  </a:lnTo>
                  <a:lnTo>
                    <a:pt x="243" y="91"/>
                  </a:lnTo>
                  <a:lnTo>
                    <a:pt x="66" y="146"/>
                  </a:lnTo>
                  <a:lnTo>
                    <a:pt x="50" y="130"/>
                  </a:lnTo>
                  <a:lnTo>
                    <a:pt x="187" y="91"/>
                  </a:lnTo>
                  <a:lnTo>
                    <a:pt x="181" y="22"/>
                  </a:lnTo>
                  <a:lnTo>
                    <a:pt x="0" y="48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8" name="Freeform 46"/>
            <p:cNvSpPr>
              <a:spLocks/>
            </p:cNvSpPr>
            <p:nvPr/>
          </p:nvSpPr>
          <p:spPr bwMode="auto">
            <a:xfrm>
              <a:off x="3744" y="1799"/>
              <a:ext cx="230" cy="167"/>
            </a:xfrm>
            <a:custGeom>
              <a:avLst/>
              <a:gdLst>
                <a:gd name="T0" fmla="*/ 74 w 230"/>
                <a:gd name="T1" fmla="*/ 20 h 167"/>
                <a:gd name="T2" fmla="*/ 152 w 230"/>
                <a:gd name="T3" fmla="*/ 0 h 167"/>
                <a:gd name="T4" fmla="*/ 230 w 230"/>
                <a:gd name="T5" fmla="*/ 107 h 167"/>
                <a:gd name="T6" fmla="*/ 25 w 230"/>
                <a:gd name="T7" fmla="*/ 167 h 167"/>
                <a:gd name="T8" fmla="*/ 0 w 230"/>
                <a:gd name="T9" fmla="*/ 159 h 167"/>
                <a:gd name="T10" fmla="*/ 174 w 230"/>
                <a:gd name="T11" fmla="*/ 114 h 167"/>
                <a:gd name="T12" fmla="*/ 152 w 230"/>
                <a:gd name="T13" fmla="*/ 25 h 167"/>
                <a:gd name="T14" fmla="*/ 96 w 230"/>
                <a:gd name="T15" fmla="*/ 37 h 167"/>
                <a:gd name="T16" fmla="*/ 74 w 230"/>
                <a:gd name="T17" fmla="*/ 20 h 167"/>
                <a:gd name="T18" fmla="*/ 74 w 230"/>
                <a:gd name="T19" fmla="*/ 20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"/>
                <a:gd name="T31" fmla="*/ 0 h 167"/>
                <a:gd name="T32" fmla="*/ 230 w 230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" h="167">
                  <a:moveTo>
                    <a:pt x="74" y="20"/>
                  </a:moveTo>
                  <a:lnTo>
                    <a:pt x="152" y="0"/>
                  </a:lnTo>
                  <a:lnTo>
                    <a:pt x="230" y="107"/>
                  </a:lnTo>
                  <a:lnTo>
                    <a:pt x="25" y="167"/>
                  </a:lnTo>
                  <a:lnTo>
                    <a:pt x="0" y="159"/>
                  </a:lnTo>
                  <a:lnTo>
                    <a:pt x="174" y="114"/>
                  </a:lnTo>
                  <a:lnTo>
                    <a:pt x="152" y="25"/>
                  </a:lnTo>
                  <a:lnTo>
                    <a:pt x="96" y="37"/>
                  </a:lnTo>
                  <a:lnTo>
                    <a:pt x="74" y="2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9" name="Freeform 47"/>
            <p:cNvSpPr>
              <a:spLocks/>
            </p:cNvSpPr>
            <p:nvPr/>
          </p:nvSpPr>
          <p:spPr bwMode="auto">
            <a:xfrm>
              <a:off x="3884" y="2021"/>
              <a:ext cx="140" cy="111"/>
            </a:xfrm>
            <a:custGeom>
              <a:avLst/>
              <a:gdLst>
                <a:gd name="T0" fmla="*/ 0 w 140"/>
                <a:gd name="T1" fmla="*/ 14 h 111"/>
                <a:gd name="T2" fmla="*/ 78 w 140"/>
                <a:gd name="T3" fmla="*/ 0 h 111"/>
                <a:gd name="T4" fmla="*/ 140 w 140"/>
                <a:gd name="T5" fmla="*/ 89 h 111"/>
                <a:gd name="T6" fmla="*/ 40 w 140"/>
                <a:gd name="T7" fmla="*/ 111 h 111"/>
                <a:gd name="T8" fmla="*/ 28 w 140"/>
                <a:gd name="T9" fmla="*/ 99 h 111"/>
                <a:gd name="T10" fmla="*/ 87 w 140"/>
                <a:gd name="T11" fmla="*/ 89 h 111"/>
                <a:gd name="T12" fmla="*/ 72 w 140"/>
                <a:gd name="T13" fmla="*/ 20 h 111"/>
                <a:gd name="T14" fmla="*/ 12 w 140"/>
                <a:gd name="T15" fmla="*/ 27 h 111"/>
                <a:gd name="T16" fmla="*/ 0 w 140"/>
                <a:gd name="T17" fmla="*/ 14 h 111"/>
                <a:gd name="T18" fmla="*/ 0 w 140"/>
                <a:gd name="T19" fmla="*/ 14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11"/>
                <a:gd name="T32" fmla="*/ 140 w 140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11">
                  <a:moveTo>
                    <a:pt x="0" y="14"/>
                  </a:moveTo>
                  <a:lnTo>
                    <a:pt x="78" y="0"/>
                  </a:lnTo>
                  <a:lnTo>
                    <a:pt x="140" y="89"/>
                  </a:lnTo>
                  <a:lnTo>
                    <a:pt x="40" y="111"/>
                  </a:lnTo>
                  <a:lnTo>
                    <a:pt x="28" y="99"/>
                  </a:lnTo>
                  <a:lnTo>
                    <a:pt x="87" y="89"/>
                  </a:lnTo>
                  <a:lnTo>
                    <a:pt x="72" y="20"/>
                  </a:lnTo>
                  <a:lnTo>
                    <a:pt x="12" y="2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47A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0" name="Freeform 48"/>
            <p:cNvSpPr>
              <a:spLocks/>
            </p:cNvSpPr>
            <p:nvPr/>
          </p:nvSpPr>
          <p:spPr bwMode="auto">
            <a:xfrm>
              <a:off x="1886" y="3099"/>
              <a:ext cx="1452" cy="136"/>
            </a:xfrm>
            <a:custGeom>
              <a:avLst/>
              <a:gdLst>
                <a:gd name="T0" fmla="*/ 91 w 1452"/>
                <a:gd name="T1" fmla="*/ 118 h 136"/>
                <a:gd name="T2" fmla="*/ 1390 w 1452"/>
                <a:gd name="T3" fmla="*/ 0 h 136"/>
                <a:gd name="T4" fmla="*/ 1452 w 1452"/>
                <a:gd name="T5" fmla="*/ 25 h 136"/>
                <a:gd name="T6" fmla="*/ 0 w 1452"/>
                <a:gd name="T7" fmla="*/ 136 h 136"/>
                <a:gd name="T8" fmla="*/ 16 w 1452"/>
                <a:gd name="T9" fmla="*/ 124 h 136"/>
                <a:gd name="T10" fmla="*/ 91 w 1452"/>
                <a:gd name="T11" fmla="*/ 118 h 136"/>
                <a:gd name="T12" fmla="*/ 91 w 1452"/>
                <a:gd name="T13" fmla="*/ 118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2"/>
                <a:gd name="T22" fmla="*/ 0 h 136"/>
                <a:gd name="T23" fmla="*/ 1452 w 1452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2" h="136">
                  <a:moveTo>
                    <a:pt x="91" y="118"/>
                  </a:moveTo>
                  <a:lnTo>
                    <a:pt x="1390" y="0"/>
                  </a:lnTo>
                  <a:lnTo>
                    <a:pt x="1452" y="25"/>
                  </a:lnTo>
                  <a:lnTo>
                    <a:pt x="0" y="136"/>
                  </a:lnTo>
                  <a:lnTo>
                    <a:pt x="16" y="124"/>
                  </a:lnTo>
                  <a:lnTo>
                    <a:pt x="91" y="118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1" name="Freeform 49"/>
            <p:cNvSpPr>
              <a:spLocks/>
            </p:cNvSpPr>
            <p:nvPr/>
          </p:nvSpPr>
          <p:spPr bwMode="auto">
            <a:xfrm>
              <a:off x="1627" y="2832"/>
              <a:ext cx="1362" cy="262"/>
            </a:xfrm>
            <a:custGeom>
              <a:avLst/>
              <a:gdLst>
                <a:gd name="T0" fmla="*/ 7 w 1362"/>
                <a:gd name="T1" fmla="*/ 65 h 262"/>
                <a:gd name="T2" fmla="*/ 28 w 1362"/>
                <a:gd name="T3" fmla="*/ 63 h 262"/>
                <a:gd name="T4" fmla="*/ 60 w 1362"/>
                <a:gd name="T5" fmla="*/ 60 h 262"/>
                <a:gd name="T6" fmla="*/ 106 w 1362"/>
                <a:gd name="T7" fmla="*/ 57 h 262"/>
                <a:gd name="T8" fmla="*/ 163 w 1362"/>
                <a:gd name="T9" fmla="*/ 52 h 262"/>
                <a:gd name="T10" fmla="*/ 228 w 1362"/>
                <a:gd name="T11" fmla="*/ 47 h 262"/>
                <a:gd name="T12" fmla="*/ 300 w 1362"/>
                <a:gd name="T13" fmla="*/ 41 h 262"/>
                <a:gd name="T14" fmla="*/ 384 w 1362"/>
                <a:gd name="T15" fmla="*/ 35 h 262"/>
                <a:gd name="T16" fmla="*/ 468 w 1362"/>
                <a:gd name="T17" fmla="*/ 29 h 262"/>
                <a:gd name="T18" fmla="*/ 561 w 1362"/>
                <a:gd name="T19" fmla="*/ 23 h 262"/>
                <a:gd name="T20" fmla="*/ 658 w 1362"/>
                <a:gd name="T21" fmla="*/ 18 h 262"/>
                <a:gd name="T22" fmla="*/ 758 w 1362"/>
                <a:gd name="T23" fmla="*/ 13 h 262"/>
                <a:gd name="T24" fmla="*/ 861 w 1362"/>
                <a:gd name="T25" fmla="*/ 9 h 262"/>
                <a:gd name="T26" fmla="*/ 963 w 1362"/>
                <a:gd name="T27" fmla="*/ 5 h 262"/>
                <a:gd name="T28" fmla="*/ 1066 w 1362"/>
                <a:gd name="T29" fmla="*/ 1 h 262"/>
                <a:gd name="T30" fmla="*/ 1169 w 1362"/>
                <a:gd name="T31" fmla="*/ 0 h 262"/>
                <a:gd name="T32" fmla="*/ 1116 w 1362"/>
                <a:gd name="T33" fmla="*/ 15 h 262"/>
                <a:gd name="T34" fmla="*/ 1088 w 1362"/>
                <a:gd name="T35" fmla="*/ 15 h 262"/>
                <a:gd name="T36" fmla="*/ 1054 w 1362"/>
                <a:gd name="T37" fmla="*/ 15 h 262"/>
                <a:gd name="T38" fmla="*/ 1007 w 1362"/>
                <a:gd name="T39" fmla="*/ 15 h 262"/>
                <a:gd name="T40" fmla="*/ 957 w 1362"/>
                <a:gd name="T41" fmla="*/ 15 h 262"/>
                <a:gd name="T42" fmla="*/ 898 w 1362"/>
                <a:gd name="T43" fmla="*/ 17 h 262"/>
                <a:gd name="T44" fmla="*/ 829 w 1362"/>
                <a:gd name="T45" fmla="*/ 18 h 262"/>
                <a:gd name="T46" fmla="*/ 755 w 1362"/>
                <a:gd name="T47" fmla="*/ 21 h 262"/>
                <a:gd name="T48" fmla="*/ 674 w 1362"/>
                <a:gd name="T49" fmla="*/ 24 h 262"/>
                <a:gd name="T50" fmla="*/ 589 w 1362"/>
                <a:gd name="T51" fmla="*/ 29 h 262"/>
                <a:gd name="T52" fmla="*/ 496 w 1362"/>
                <a:gd name="T53" fmla="*/ 34 h 262"/>
                <a:gd name="T54" fmla="*/ 402 w 1362"/>
                <a:gd name="T55" fmla="*/ 40 h 262"/>
                <a:gd name="T56" fmla="*/ 303 w 1362"/>
                <a:gd name="T57" fmla="*/ 48 h 262"/>
                <a:gd name="T58" fmla="*/ 203 w 1362"/>
                <a:gd name="T59" fmla="*/ 58 h 262"/>
                <a:gd name="T60" fmla="*/ 100 w 1362"/>
                <a:gd name="T61" fmla="*/ 69 h 262"/>
                <a:gd name="T62" fmla="*/ 225 w 1362"/>
                <a:gd name="T63" fmla="*/ 227 h 262"/>
                <a:gd name="T64" fmla="*/ 247 w 1362"/>
                <a:gd name="T65" fmla="*/ 225 h 262"/>
                <a:gd name="T66" fmla="*/ 284 w 1362"/>
                <a:gd name="T67" fmla="*/ 221 h 262"/>
                <a:gd name="T68" fmla="*/ 334 w 1362"/>
                <a:gd name="T69" fmla="*/ 215 h 262"/>
                <a:gd name="T70" fmla="*/ 393 w 1362"/>
                <a:gd name="T71" fmla="*/ 209 h 262"/>
                <a:gd name="T72" fmla="*/ 462 w 1362"/>
                <a:gd name="T73" fmla="*/ 202 h 262"/>
                <a:gd name="T74" fmla="*/ 537 w 1362"/>
                <a:gd name="T75" fmla="*/ 193 h 262"/>
                <a:gd name="T76" fmla="*/ 621 w 1362"/>
                <a:gd name="T77" fmla="*/ 185 h 262"/>
                <a:gd name="T78" fmla="*/ 705 w 1362"/>
                <a:gd name="T79" fmla="*/ 176 h 262"/>
                <a:gd name="T80" fmla="*/ 795 w 1362"/>
                <a:gd name="T81" fmla="*/ 169 h 262"/>
                <a:gd name="T82" fmla="*/ 886 w 1362"/>
                <a:gd name="T83" fmla="*/ 161 h 262"/>
                <a:gd name="T84" fmla="*/ 976 w 1362"/>
                <a:gd name="T85" fmla="*/ 153 h 262"/>
                <a:gd name="T86" fmla="*/ 1066 w 1362"/>
                <a:gd name="T87" fmla="*/ 146 h 262"/>
                <a:gd name="T88" fmla="*/ 1150 w 1362"/>
                <a:gd name="T89" fmla="*/ 141 h 262"/>
                <a:gd name="T90" fmla="*/ 1232 w 1362"/>
                <a:gd name="T91" fmla="*/ 138 h 262"/>
                <a:gd name="T92" fmla="*/ 1309 w 1362"/>
                <a:gd name="T93" fmla="*/ 135 h 262"/>
                <a:gd name="T94" fmla="*/ 1359 w 1362"/>
                <a:gd name="T95" fmla="*/ 141 h 262"/>
                <a:gd name="T96" fmla="*/ 1331 w 1362"/>
                <a:gd name="T97" fmla="*/ 142 h 262"/>
                <a:gd name="T98" fmla="*/ 1300 w 1362"/>
                <a:gd name="T99" fmla="*/ 145 h 262"/>
                <a:gd name="T100" fmla="*/ 1260 w 1362"/>
                <a:gd name="T101" fmla="*/ 147 h 262"/>
                <a:gd name="T102" fmla="*/ 1210 w 1362"/>
                <a:gd name="T103" fmla="*/ 151 h 262"/>
                <a:gd name="T104" fmla="*/ 1150 w 1362"/>
                <a:gd name="T105" fmla="*/ 156 h 262"/>
                <a:gd name="T106" fmla="*/ 1085 w 1362"/>
                <a:gd name="T107" fmla="*/ 161 h 262"/>
                <a:gd name="T108" fmla="*/ 1010 w 1362"/>
                <a:gd name="T109" fmla="*/ 167 h 262"/>
                <a:gd name="T110" fmla="*/ 929 w 1362"/>
                <a:gd name="T111" fmla="*/ 174 h 262"/>
                <a:gd name="T112" fmla="*/ 845 w 1362"/>
                <a:gd name="T113" fmla="*/ 182 h 262"/>
                <a:gd name="T114" fmla="*/ 752 w 1362"/>
                <a:gd name="T115" fmla="*/ 192 h 262"/>
                <a:gd name="T116" fmla="*/ 655 w 1362"/>
                <a:gd name="T117" fmla="*/ 202 h 262"/>
                <a:gd name="T118" fmla="*/ 555 w 1362"/>
                <a:gd name="T119" fmla="*/ 214 h 262"/>
                <a:gd name="T120" fmla="*/ 455 w 1362"/>
                <a:gd name="T121" fmla="*/ 227 h 262"/>
                <a:gd name="T122" fmla="*/ 350 w 1362"/>
                <a:gd name="T123" fmla="*/ 240 h 262"/>
                <a:gd name="T124" fmla="*/ 200 w 1362"/>
                <a:gd name="T125" fmla="*/ 262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62"/>
                <a:gd name="T190" fmla="*/ 0 h 262"/>
                <a:gd name="T191" fmla="*/ 1362 w 1362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62" h="262">
                  <a:moveTo>
                    <a:pt x="200" y="262"/>
                  </a:moveTo>
                  <a:lnTo>
                    <a:pt x="0" y="66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3" y="64"/>
                  </a:lnTo>
                  <a:lnTo>
                    <a:pt x="19" y="64"/>
                  </a:lnTo>
                  <a:lnTo>
                    <a:pt x="28" y="63"/>
                  </a:lnTo>
                  <a:lnTo>
                    <a:pt x="35" y="63"/>
                  </a:lnTo>
                  <a:lnTo>
                    <a:pt x="41" y="62"/>
                  </a:lnTo>
                  <a:lnTo>
                    <a:pt x="50" y="60"/>
                  </a:lnTo>
                  <a:lnTo>
                    <a:pt x="60" y="60"/>
                  </a:lnTo>
                  <a:lnTo>
                    <a:pt x="69" y="59"/>
                  </a:lnTo>
                  <a:lnTo>
                    <a:pt x="81" y="58"/>
                  </a:lnTo>
                  <a:lnTo>
                    <a:pt x="91" y="58"/>
                  </a:lnTo>
                  <a:lnTo>
                    <a:pt x="106" y="57"/>
                  </a:lnTo>
                  <a:lnTo>
                    <a:pt x="116" y="56"/>
                  </a:lnTo>
                  <a:lnTo>
                    <a:pt x="131" y="54"/>
                  </a:lnTo>
                  <a:lnTo>
                    <a:pt x="144" y="53"/>
                  </a:lnTo>
                  <a:lnTo>
                    <a:pt x="163" y="52"/>
                  </a:lnTo>
                  <a:lnTo>
                    <a:pt x="175" y="51"/>
                  </a:lnTo>
                  <a:lnTo>
                    <a:pt x="194" y="50"/>
                  </a:lnTo>
                  <a:lnTo>
                    <a:pt x="209" y="48"/>
                  </a:lnTo>
                  <a:lnTo>
                    <a:pt x="228" y="47"/>
                  </a:lnTo>
                  <a:lnTo>
                    <a:pt x="244" y="45"/>
                  </a:lnTo>
                  <a:lnTo>
                    <a:pt x="262" y="44"/>
                  </a:lnTo>
                  <a:lnTo>
                    <a:pt x="281" y="42"/>
                  </a:lnTo>
                  <a:lnTo>
                    <a:pt x="300" y="41"/>
                  </a:lnTo>
                  <a:lnTo>
                    <a:pt x="318" y="40"/>
                  </a:lnTo>
                  <a:lnTo>
                    <a:pt x="340" y="39"/>
                  </a:lnTo>
                  <a:lnTo>
                    <a:pt x="362" y="38"/>
                  </a:lnTo>
                  <a:lnTo>
                    <a:pt x="384" y="35"/>
                  </a:lnTo>
                  <a:lnTo>
                    <a:pt x="402" y="34"/>
                  </a:lnTo>
                  <a:lnTo>
                    <a:pt x="424" y="33"/>
                  </a:lnTo>
                  <a:lnTo>
                    <a:pt x="446" y="30"/>
                  </a:lnTo>
                  <a:lnTo>
                    <a:pt x="468" y="29"/>
                  </a:lnTo>
                  <a:lnTo>
                    <a:pt x="493" y="28"/>
                  </a:lnTo>
                  <a:lnTo>
                    <a:pt x="515" y="27"/>
                  </a:lnTo>
                  <a:lnTo>
                    <a:pt x="540" y="25"/>
                  </a:lnTo>
                  <a:lnTo>
                    <a:pt x="561" y="23"/>
                  </a:lnTo>
                  <a:lnTo>
                    <a:pt x="586" y="22"/>
                  </a:lnTo>
                  <a:lnTo>
                    <a:pt x="611" y="21"/>
                  </a:lnTo>
                  <a:lnTo>
                    <a:pt x="633" y="19"/>
                  </a:lnTo>
                  <a:lnTo>
                    <a:pt x="658" y="18"/>
                  </a:lnTo>
                  <a:lnTo>
                    <a:pt x="683" y="17"/>
                  </a:lnTo>
                  <a:lnTo>
                    <a:pt x="708" y="16"/>
                  </a:lnTo>
                  <a:lnTo>
                    <a:pt x="733" y="15"/>
                  </a:lnTo>
                  <a:lnTo>
                    <a:pt x="758" y="13"/>
                  </a:lnTo>
                  <a:lnTo>
                    <a:pt x="783" y="12"/>
                  </a:lnTo>
                  <a:lnTo>
                    <a:pt x="808" y="11"/>
                  </a:lnTo>
                  <a:lnTo>
                    <a:pt x="836" y="10"/>
                  </a:lnTo>
                  <a:lnTo>
                    <a:pt x="861" y="9"/>
                  </a:lnTo>
                  <a:lnTo>
                    <a:pt x="886" y="7"/>
                  </a:lnTo>
                  <a:lnTo>
                    <a:pt x="910" y="6"/>
                  </a:lnTo>
                  <a:lnTo>
                    <a:pt x="939" y="5"/>
                  </a:lnTo>
                  <a:lnTo>
                    <a:pt x="963" y="5"/>
                  </a:lnTo>
                  <a:lnTo>
                    <a:pt x="988" y="4"/>
                  </a:lnTo>
                  <a:lnTo>
                    <a:pt x="1013" y="3"/>
                  </a:lnTo>
                  <a:lnTo>
                    <a:pt x="1038" y="3"/>
                  </a:lnTo>
                  <a:lnTo>
                    <a:pt x="1066" y="1"/>
                  </a:lnTo>
                  <a:lnTo>
                    <a:pt x="1091" y="1"/>
                  </a:lnTo>
                  <a:lnTo>
                    <a:pt x="1116" y="0"/>
                  </a:lnTo>
                  <a:lnTo>
                    <a:pt x="1141" y="0"/>
                  </a:lnTo>
                  <a:lnTo>
                    <a:pt x="1169" y="0"/>
                  </a:lnTo>
                  <a:lnTo>
                    <a:pt x="1132" y="16"/>
                  </a:lnTo>
                  <a:lnTo>
                    <a:pt x="1129" y="15"/>
                  </a:lnTo>
                  <a:lnTo>
                    <a:pt x="1126" y="15"/>
                  </a:lnTo>
                  <a:lnTo>
                    <a:pt x="1116" y="15"/>
                  </a:lnTo>
                  <a:lnTo>
                    <a:pt x="1107" y="15"/>
                  </a:lnTo>
                  <a:lnTo>
                    <a:pt x="1101" y="15"/>
                  </a:lnTo>
                  <a:lnTo>
                    <a:pt x="1094" y="15"/>
                  </a:lnTo>
                  <a:lnTo>
                    <a:pt x="1088" y="15"/>
                  </a:lnTo>
                  <a:lnTo>
                    <a:pt x="1079" y="15"/>
                  </a:lnTo>
                  <a:lnTo>
                    <a:pt x="1069" y="15"/>
                  </a:lnTo>
                  <a:lnTo>
                    <a:pt x="1063" y="15"/>
                  </a:lnTo>
                  <a:lnTo>
                    <a:pt x="1054" y="15"/>
                  </a:lnTo>
                  <a:lnTo>
                    <a:pt x="1045" y="15"/>
                  </a:lnTo>
                  <a:lnTo>
                    <a:pt x="1032" y="15"/>
                  </a:lnTo>
                  <a:lnTo>
                    <a:pt x="1023" y="15"/>
                  </a:lnTo>
                  <a:lnTo>
                    <a:pt x="1007" y="15"/>
                  </a:lnTo>
                  <a:lnTo>
                    <a:pt x="998" y="15"/>
                  </a:lnTo>
                  <a:lnTo>
                    <a:pt x="982" y="15"/>
                  </a:lnTo>
                  <a:lnTo>
                    <a:pt x="970" y="15"/>
                  </a:lnTo>
                  <a:lnTo>
                    <a:pt x="957" y="15"/>
                  </a:lnTo>
                  <a:lnTo>
                    <a:pt x="945" y="16"/>
                  </a:lnTo>
                  <a:lnTo>
                    <a:pt x="929" y="16"/>
                  </a:lnTo>
                  <a:lnTo>
                    <a:pt x="914" y="16"/>
                  </a:lnTo>
                  <a:lnTo>
                    <a:pt x="898" y="17"/>
                  </a:lnTo>
                  <a:lnTo>
                    <a:pt x="882" y="17"/>
                  </a:lnTo>
                  <a:lnTo>
                    <a:pt x="864" y="17"/>
                  </a:lnTo>
                  <a:lnTo>
                    <a:pt x="848" y="18"/>
                  </a:lnTo>
                  <a:lnTo>
                    <a:pt x="829" y="18"/>
                  </a:lnTo>
                  <a:lnTo>
                    <a:pt x="814" y="19"/>
                  </a:lnTo>
                  <a:lnTo>
                    <a:pt x="792" y="19"/>
                  </a:lnTo>
                  <a:lnTo>
                    <a:pt x="773" y="21"/>
                  </a:lnTo>
                  <a:lnTo>
                    <a:pt x="755" y="21"/>
                  </a:lnTo>
                  <a:lnTo>
                    <a:pt x="736" y="22"/>
                  </a:lnTo>
                  <a:lnTo>
                    <a:pt x="714" y="22"/>
                  </a:lnTo>
                  <a:lnTo>
                    <a:pt x="695" y="23"/>
                  </a:lnTo>
                  <a:lnTo>
                    <a:pt x="674" y="24"/>
                  </a:lnTo>
                  <a:lnTo>
                    <a:pt x="655" y="25"/>
                  </a:lnTo>
                  <a:lnTo>
                    <a:pt x="633" y="27"/>
                  </a:lnTo>
                  <a:lnTo>
                    <a:pt x="611" y="27"/>
                  </a:lnTo>
                  <a:lnTo>
                    <a:pt x="589" y="29"/>
                  </a:lnTo>
                  <a:lnTo>
                    <a:pt x="568" y="30"/>
                  </a:lnTo>
                  <a:lnTo>
                    <a:pt x="543" y="30"/>
                  </a:lnTo>
                  <a:lnTo>
                    <a:pt x="521" y="33"/>
                  </a:lnTo>
                  <a:lnTo>
                    <a:pt x="496" y="34"/>
                  </a:lnTo>
                  <a:lnTo>
                    <a:pt x="474" y="35"/>
                  </a:lnTo>
                  <a:lnTo>
                    <a:pt x="452" y="38"/>
                  </a:lnTo>
                  <a:lnTo>
                    <a:pt x="427" y="39"/>
                  </a:lnTo>
                  <a:lnTo>
                    <a:pt x="402" y="40"/>
                  </a:lnTo>
                  <a:lnTo>
                    <a:pt x="381" y="42"/>
                  </a:lnTo>
                  <a:lnTo>
                    <a:pt x="353" y="45"/>
                  </a:lnTo>
                  <a:lnTo>
                    <a:pt x="331" y="46"/>
                  </a:lnTo>
                  <a:lnTo>
                    <a:pt x="303" y="48"/>
                  </a:lnTo>
                  <a:lnTo>
                    <a:pt x="281" y="51"/>
                  </a:lnTo>
                  <a:lnTo>
                    <a:pt x="256" y="53"/>
                  </a:lnTo>
                  <a:lnTo>
                    <a:pt x="228" y="56"/>
                  </a:lnTo>
                  <a:lnTo>
                    <a:pt x="203" y="58"/>
                  </a:lnTo>
                  <a:lnTo>
                    <a:pt x="178" y="60"/>
                  </a:lnTo>
                  <a:lnTo>
                    <a:pt x="153" y="63"/>
                  </a:lnTo>
                  <a:lnTo>
                    <a:pt x="125" y="66"/>
                  </a:lnTo>
                  <a:lnTo>
                    <a:pt x="100" y="69"/>
                  </a:lnTo>
                  <a:lnTo>
                    <a:pt x="75" y="73"/>
                  </a:lnTo>
                  <a:lnTo>
                    <a:pt x="215" y="228"/>
                  </a:lnTo>
                  <a:lnTo>
                    <a:pt x="219" y="228"/>
                  </a:lnTo>
                  <a:lnTo>
                    <a:pt x="225" y="227"/>
                  </a:lnTo>
                  <a:lnTo>
                    <a:pt x="228" y="227"/>
                  </a:lnTo>
                  <a:lnTo>
                    <a:pt x="234" y="226"/>
                  </a:lnTo>
                  <a:lnTo>
                    <a:pt x="237" y="225"/>
                  </a:lnTo>
                  <a:lnTo>
                    <a:pt x="247" y="225"/>
                  </a:lnTo>
                  <a:lnTo>
                    <a:pt x="253" y="223"/>
                  </a:lnTo>
                  <a:lnTo>
                    <a:pt x="262" y="222"/>
                  </a:lnTo>
                  <a:lnTo>
                    <a:pt x="272" y="221"/>
                  </a:lnTo>
                  <a:lnTo>
                    <a:pt x="284" y="221"/>
                  </a:lnTo>
                  <a:lnTo>
                    <a:pt x="293" y="220"/>
                  </a:lnTo>
                  <a:lnTo>
                    <a:pt x="306" y="217"/>
                  </a:lnTo>
                  <a:lnTo>
                    <a:pt x="318" y="216"/>
                  </a:lnTo>
                  <a:lnTo>
                    <a:pt x="334" y="215"/>
                  </a:lnTo>
                  <a:lnTo>
                    <a:pt x="346" y="214"/>
                  </a:lnTo>
                  <a:lnTo>
                    <a:pt x="362" y="211"/>
                  </a:lnTo>
                  <a:lnTo>
                    <a:pt x="374" y="210"/>
                  </a:lnTo>
                  <a:lnTo>
                    <a:pt x="393" y="209"/>
                  </a:lnTo>
                  <a:lnTo>
                    <a:pt x="406" y="206"/>
                  </a:lnTo>
                  <a:lnTo>
                    <a:pt x="424" y="205"/>
                  </a:lnTo>
                  <a:lnTo>
                    <a:pt x="443" y="203"/>
                  </a:lnTo>
                  <a:lnTo>
                    <a:pt x="462" y="202"/>
                  </a:lnTo>
                  <a:lnTo>
                    <a:pt x="477" y="199"/>
                  </a:lnTo>
                  <a:lnTo>
                    <a:pt x="496" y="197"/>
                  </a:lnTo>
                  <a:lnTo>
                    <a:pt x="515" y="196"/>
                  </a:lnTo>
                  <a:lnTo>
                    <a:pt x="537" y="193"/>
                  </a:lnTo>
                  <a:lnTo>
                    <a:pt x="555" y="191"/>
                  </a:lnTo>
                  <a:lnTo>
                    <a:pt x="577" y="190"/>
                  </a:lnTo>
                  <a:lnTo>
                    <a:pt x="599" y="187"/>
                  </a:lnTo>
                  <a:lnTo>
                    <a:pt x="621" y="185"/>
                  </a:lnTo>
                  <a:lnTo>
                    <a:pt x="639" y="182"/>
                  </a:lnTo>
                  <a:lnTo>
                    <a:pt x="661" y="181"/>
                  </a:lnTo>
                  <a:lnTo>
                    <a:pt x="683" y="179"/>
                  </a:lnTo>
                  <a:lnTo>
                    <a:pt x="705" y="176"/>
                  </a:lnTo>
                  <a:lnTo>
                    <a:pt x="727" y="174"/>
                  </a:lnTo>
                  <a:lnTo>
                    <a:pt x="748" y="173"/>
                  </a:lnTo>
                  <a:lnTo>
                    <a:pt x="770" y="170"/>
                  </a:lnTo>
                  <a:lnTo>
                    <a:pt x="795" y="169"/>
                  </a:lnTo>
                  <a:lnTo>
                    <a:pt x="817" y="167"/>
                  </a:lnTo>
                  <a:lnTo>
                    <a:pt x="839" y="164"/>
                  </a:lnTo>
                  <a:lnTo>
                    <a:pt x="861" y="162"/>
                  </a:lnTo>
                  <a:lnTo>
                    <a:pt x="886" y="161"/>
                  </a:lnTo>
                  <a:lnTo>
                    <a:pt x="907" y="158"/>
                  </a:lnTo>
                  <a:lnTo>
                    <a:pt x="929" y="157"/>
                  </a:lnTo>
                  <a:lnTo>
                    <a:pt x="954" y="155"/>
                  </a:lnTo>
                  <a:lnTo>
                    <a:pt x="976" y="153"/>
                  </a:lnTo>
                  <a:lnTo>
                    <a:pt x="998" y="152"/>
                  </a:lnTo>
                  <a:lnTo>
                    <a:pt x="1020" y="150"/>
                  </a:lnTo>
                  <a:lnTo>
                    <a:pt x="1041" y="149"/>
                  </a:lnTo>
                  <a:lnTo>
                    <a:pt x="1066" y="146"/>
                  </a:lnTo>
                  <a:lnTo>
                    <a:pt x="1085" y="145"/>
                  </a:lnTo>
                  <a:lnTo>
                    <a:pt x="1107" y="144"/>
                  </a:lnTo>
                  <a:lnTo>
                    <a:pt x="1129" y="142"/>
                  </a:lnTo>
                  <a:lnTo>
                    <a:pt x="1150" y="141"/>
                  </a:lnTo>
                  <a:lnTo>
                    <a:pt x="1172" y="140"/>
                  </a:lnTo>
                  <a:lnTo>
                    <a:pt x="1191" y="139"/>
                  </a:lnTo>
                  <a:lnTo>
                    <a:pt x="1213" y="138"/>
                  </a:lnTo>
                  <a:lnTo>
                    <a:pt x="1232" y="138"/>
                  </a:lnTo>
                  <a:lnTo>
                    <a:pt x="1250" y="136"/>
                  </a:lnTo>
                  <a:lnTo>
                    <a:pt x="1272" y="136"/>
                  </a:lnTo>
                  <a:lnTo>
                    <a:pt x="1291" y="135"/>
                  </a:lnTo>
                  <a:lnTo>
                    <a:pt x="1309" y="135"/>
                  </a:lnTo>
                  <a:lnTo>
                    <a:pt x="1200" y="34"/>
                  </a:lnTo>
                  <a:lnTo>
                    <a:pt x="1216" y="18"/>
                  </a:lnTo>
                  <a:lnTo>
                    <a:pt x="1362" y="141"/>
                  </a:lnTo>
                  <a:lnTo>
                    <a:pt x="1359" y="141"/>
                  </a:lnTo>
                  <a:lnTo>
                    <a:pt x="1356" y="141"/>
                  </a:lnTo>
                  <a:lnTo>
                    <a:pt x="1347" y="141"/>
                  </a:lnTo>
                  <a:lnTo>
                    <a:pt x="1337" y="142"/>
                  </a:lnTo>
                  <a:lnTo>
                    <a:pt x="1331" y="142"/>
                  </a:lnTo>
                  <a:lnTo>
                    <a:pt x="1325" y="144"/>
                  </a:lnTo>
                  <a:lnTo>
                    <a:pt x="1316" y="144"/>
                  </a:lnTo>
                  <a:lnTo>
                    <a:pt x="1309" y="144"/>
                  </a:lnTo>
                  <a:lnTo>
                    <a:pt x="1300" y="145"/>
                  </a:lnTo>
                  <a:lnTo>
                    <a:pt x="1291" y="145"/>
                  </a:lnTo>
                  <a:lnTo>
                    <a:pt x="1281" y="146"/>
                  </a:lnTo>
                  <a:lnTo>
                    <a:pt x="1272" y="147"/>
                  </a:lnTo>
                  <a:lnTo>
                    <a:pt x="1260" y="147"/>
                  </a:lnTo>
                  <a:lnTo>
                    <a:pt x="1247" y="149"/>
                  </a:lnTo>
                  <a:lnTo>
                    <a:pt x="1235" y="149"/>
                  </a:lnTo>
                  <a:lnTo>
                    <a:pt x="1222" y="150"/>
                  </a:lnTo>
                  <a:lnTo>
                    <a:pt x="1210" y="151"/>
                  </a:lnTo>
                  <a:lnTo>
                    <a:pt x="1197" y="152"/>
                  </a:lnTo>
                  <a:lnTo>
                    <a:pt x="1182" y="153"/>
                  </a:lnTo>
                  <a:lnTo>
                    <a:pt x="1166" y="155"/>
                  </a:lnTo>
                  <a:lnTo>
                    <a:pt x="1150" y="156"/>
                  </a:lnTo>
                  <a:lnTo>
                    <a:pt x="1135" y="157"/>
                  </a:lnTo>
                  <a:lnTo>
                    <a:pt x="1119" y="158"/>
                  </a:lnTo>
                  <a:lnTo>
                    <a:pt x="1101" y="159"/>
                  </a:lnTo>
                  <a:lnTo>
                    <a:pt x="1085" y="161"/>
                  </a:lnTo>
                  <a:lnTo>
                    <a:pt x="1066" y="162"/>
                  </a:lnTo>
                  <a:lnTo>
                    <a:pt x="1048" y="164"/>
                  </a:lnTo>
                  <a:lnTo>
                    <a:pt x="1032" y="165"/>
                  </a:lnTo>
                  <a:lnTo>
                    <a:pt x="1010" y="167"/>
                  </a:lnTo>
                  <a:lnTo>
                    <a:pt x="992" y="168"/>
                  </a:lnTo>
                  <a:lnTo>
                    <a:pt x="970" y="170"/>
                  </a:lnTo>
                  <a:lnTo>
                    <a:pt x="951" y="173"/>
                  </a:lnTo>
                  <a:lnTo>
                    <a:pt x="929" y="174"/>
                  </a:lnTo>
                  <a:lnTo>
                    <a:pt x="910" y="176"/>
                  </a:lnTo>
                  <a:lnTo>
                    <a:pt x="889" y="177"/>
                  </a:lnTo>
                  <a:lnTo>
                    <a:pt x="867" y="180"/>
                  </a:lnTo>
                  <a:lnTo>
                    <a:pt x="845" y="182"/>
                  </a:lnTo>
                  <a:lnTo>
                    <a:pt x="820" y="185"/>
                  </a:lnTo>
                  <a:lnTo>
                    <a:pt x="798" y="187"/>
                  </a:lnTo>
                  <a:lnTo>
                    <a:pt x="776" y="190"/>
                  </a:lnTo>
                  <a:lnTo>
                    <a:pt x="752" y="192"/>
                  </a:lnTo>
                  <a:lnTo>
                    <a:pt x="730" y="194"/>
                  </a:lnTo>
                  <a:lnTo>
                    <a:pt x="705" y="197"/>
                  </a:lnTo>
                  <a:lnTo>
                    <a:pt x="683" y="199"/>
                  </a:lnTo>
                  <a:lnTo>
                    <a:pt x="655" y="202"/>
                  </a:lnTo>
                  <a:lnTo>
                    <a:pt x="633" y="205"/>
                  </a:lnTo>
                  <a:lnTo>
                    <a:pt x="608" y="208"/>
                  </a:lnTo>
                  <a:lnTo>
                    <a:pt x="583" y="211"/>
                  </a:lnTo>
                  <a:lnTo>
                    <a:pt x="555" y="214"/>
                  </a:lnTo>
                  <a:lnTo>
                    <a:pt x="530" y="217"/>
                  </a:lnTo>
                  <a:lnTo>
                    <a:pt x="505" y="220"/>
                  </a:lnTo>
                  <a:lnTo>
                    <a:pt x="480" y="223"/>
                  </a:lnTo>
                  <a:lnTo>
                    <a:pt x="455" y="227"/>
                  </a:lnTo>
                  <a:lnTo>
                    <a:pt x="427" y="231"/>
                  </a:lnTo>
                  <a:lnTo>
                    <a:pt x="402" y="233"/>
                  </a:lnTo>
                  <a:lnTo>
                    <a:pt x="374" y="238"/>
                  </a:lnTo>
                  <a:lnTo>
                    <a:pt x="350" y="240"/>
                  </a:lnTo>
                  <a:lnTo>
                    <a:pt x="321" y="245"/>
                  </a:lnTo>
                  <a:lnTo>
                    <a:pt x="297" y="249"/>
                  </a:lnTo>
                  <a:lnTo>
                    <a:pt x="268" y="252"/>
                  </a:lnTo>
                  <a:lnTo>
                    <a:pt x="200" y="262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2" name="Freeform 50"/>
            <p:cNvSpPr>
              <a:spLocks/>
            </p:cNvSpPr>
            <p:nvPr/>
          </p:nvSpPr>
          <p:spPr bwMode="auto">
            <a:xfrm>
              <a:off x="1462" y="2141"/>
              <a:ext cx="948" cy="527"/>
            </a:xfrm>
            <a:custGeom>
              <a:avLst/>
              <a:gdLst>
                <a:gd name="T0" fmla="*/ 147 w 948"/>
                <a:gd name="T1" fmla="*/ 519 h 527"/>
                <a:gd name="T2" fmla="*/ 141 w 948"/>
                <a:gd name="T3" fmla="*/ 493 h 527"/>
                <a:gd name="T4" fmla="*/ 134 w 948"/>
                <a:gd name="T5" fmla="*/ 453 h 527"/>
                <a:gd name="T6" fmla="*/ 122 w 948"/>
                <a:gd name="T7" fmla="*/ 400 h 527"/>
                <a:gd name="T8" fmla="*/ 106 w 948"/>
                <a:gd name="T9" fmla="*/ 336 h 527"/>
                <a:gd name="T10" fmla="*/ 88 w 948"/>
                <a:gd name="T11" fmla="*/ 264 h 527"/>
                <a:gd name="T12" fmla="*/ 66 w 948"/>
                <a:gd name="T13" fmla="*/ 186 h 527"/>
                <a:gd name="T14" fmla="*/ 38 w 948"/>
                <a:gd name="T15" fmla="*/ 105 h 527"/>
                <a:gd name="T16" fmla="*/ 10 w 948"/>
                <a:gd name="T17" fmla="*/ 23 h 527"/>
                <a:gd name="T18" fmla="*/ 19 w 948"/>
                <a:gd name="T19" fmla="*/ 0 h 527"/>
                <a:gd name="T20" fmla="*/ 78 w 948"/>
                <a:gd name="T21" fmla="*/ 0 h 527"/>
                <a:gd name="T22" fmla="*/ 159 w 948"/>
                <a:gd name="T23" fmla="*/ 0 h 527"/>
                <a:gd name="T24" fmla="*/ 265 w 948"/>
                <a:gd name="T25" fmla="*/ 2 h 527"/>
                <a:gd name="T26" fmla="*/ 377 w 948"/>
                <a:gd name="T27" fmla="*/ 3 h 527"/>
                <a:gd name="T28" fmla="*/ 496 w 948"/>
                <a:gd name="T29" fmla="*/ 6 h 527"/>
                <a:gd name="T30" fmla="*/ 611 w 948"/>
                <a:gd name="T31" fmla="*/ 10 h 527"/>
                <a:gd name="T32" fmla="*/ 711 w 948"/>
                <a:gd name="T33" fmla="*/ 14 h 527"/>
                <a:gd name="T34" fmla="*/ 789 w 948"/>
                <a:gd name="T35" fmla="*/ 20 h 527"/>
                <a:gd name="T36" fmla="*/ 807 w 948"/>
                <a:gd name="T37" fmla="*/ 36 h 527"/>
                <a:gd name="T38" fmla="*/ 820 w 948"/>
                <a:gd name="T39" fmla="*/ 61 h 527"/>
                <a:gd name="T40" fmla="*/ 839 w 948"/>
                <a:gd name="T41" fmla="*/ 96 h 527"/>
                <a:gd name="T42" fmla="*/ 860 w 948"/>
                <a:gd name="T43" fmla="*/ 141 h 527"/>
                <a:gd name="T44" fmla="*/ 879 w 948"/>
                <a:gd name="T45" fmla="*/ 190 h 527"/>
                <a:gd name="T46" fmla="*/ 901 w 948"/>
                <a:gd name="T47" fmla="*/ 245 h 527"/>
                <a:gd name="T48" fmla="*/ 920 w 948"/>
                <a:gd name="T49" fmla="*/ 300 h 527"/>
                <a:gd name="T50" fmla="*/ 932 w 948"/>
                <a:gd name="T51" fmla="*/ 357 h 527"/>
                <a:gd name="T52" fmla="*/ 910 w 948"/>
                <a:gd name="T53" fmla="*/ 444 h 527"/>
                <a:gd name="T54" fmla="*/ 910 w 948"/>
                <a:gd name="T55" fmla="*/ 425 h 527"/>
                <a:gd name="T56" fmla="*/ 910 w 948"/>
                <a:gd name="T57" fmla="*/ 397 h 527"/>
                <a:gd name="T58" fmla="*/ 904 w 948"/>
                <a:gd name="T59" fmla="*/ 359 h 527"/>
                <a:gd name="T60" fmla="*/ 898 w 948"/>
                <a:gd name="T61" fmla="*/ 312 h 527"/>
                <a:gd name="T62" fmla="*/ 882 w 948"/>
                <a:gd name="T63" fmla="*/ 258 h 527"/>
                <a:gd name="T64" fmla="*/ 860 w 948"/>
                <a:gd name="T65" fmla="*/ 197 h 527"/>
                <a:gd name="T66" fmla="*/ 832 w 948"/>
                <a:gd name="T67" fmla="*/ 131 h 527"/>
                <a:gd name="T68" fmla="*/ 795 w 948"/>
                <a:gd name="T69" fmla="*/ 63 h 527"/>
                <a:gd name="T70" fmla="*/ 761 w 948"/>
                <a:gd name="T71" fmla="*/ 31 h 527"/>
                <a:gd name="T72" fmla="*/ 708 w 948"/>
                <a:gd name="T73" fmla="*/ 26 h 527"/>
                <a:gd name="T74" fmla="*/ 649 w 948"/>
                <a:gd name="T75" fmla="*/ 23 h 527"/>
                <a:gd name="T76" fmla="*/ 571 w 948"/>
                <a:gd name="T77" fmla="*/ 19 h 527"/>
                <a:gd name="T78" fmla="*/ 477 w 948"/>
                <a:gd name="T79" fmla="*/ 16 h 527"/>
                <a:gd name="T80" fmla="*/ 377 w 948"/>
                <a:gd name="T81" fmla="*/ 14 h 527"/>
                <a:gd name="T82" fmla="*/ 268 w 948"/>
                <a:gd name="T83" fmla="*/ 14 h 527"/>
                <a:gd name="T84" fmla="*/ 153 w 948"/>
                <a:gd name="T85" fmla="*/ 18 h 527"/>
                <a:gd name="T86" fmla="*/ 69 w 948"/>
                <a:gd name="T87" fmla="*/ 26 h 527"/>
                <a:gd name="T88" fmla="*/ 75 w 948"/>
                <a:gd name="T89" fmla="*/ 47 h 527"/>
                <a:gd name="T90" fmla="*/ 84 w 948"/>
                <a:gd name="T91" fmla="*/ 87 h 527"/>
                <a:gd name="T92" fmla="*/ 100 w 948"/>
                <a:gd name="T93" fmla="*/ 139 h 527"/>
                <a:gd name="T94" fmla="*/ 116 w 948"/>
                <a:gd name="T95" fmla="*/ 200 h 527"/>
                <a:gd name="T96" fmla="*/ 131 w 948"/>
                <a:gd name="T97" fmla="*/ 266 h 527"/>
                <a:gd name="T98" fmla="*/ 147 w 948"/>
                <a:gd name="T99" fmla="*/ 336 h 527"/>
                <a:gd name="T100" fmla="*/ 156 w 948"/>
                <a:gd name="T101" fmla="*/ 405 h 527"/>
                <a:gd name="T102" fmla="*/ 165 w 948"/>
                <a:gd name="T103" fmla="*/ 469 h 527"/>
                <a:gd name="T104" fmla="*/ 178 w 948"/>
                <a:gd name="T105" fmla="*/ 502 h 527"/>
                <a:gd name="T106" fmla="*/ 234 w 948"/>
                <a:gd name="T107" fmla="*/ 501 h 527"/>
                <a:gd name="T108" fmla="*/ 296 w 948"/>
                <a:gd name="T109" fmla="*/ 498 h 527"/>
                <a:gd name="T110" fmla="*/ 377 w 948"/>
                <a:gd name="T111" fmla="*/ 494 h 527"/>
                <a:gd name="T112" fmla="*/ 471 w 948"/>
                <a:gd name="T113" fmla="*/ 490 h 527"/>
                <a:gd name="T114" fmla="*/ 574 w 948"/>
                <a:gd name="T115" fmla="*/ 485 h 527"/>
                <a:gd name="T116" fmla="*/ 683 w 948"/>
                <a:gd name="T117" fmla="*/ 478 h 527"/>
                <a:gd name="T118" fmla="*/ 798 w 948"/>
                <a:gd name="T119" fmla="*/ 469 h 527"/>
                <a:gd name="T120" fmla="*/ 948 w 948"/>
                <a:gd name="T121" fmla="*/ 455 h 5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8"/>
                <a:gd name="T184" fmla="*/ 0 h 527"/>
                <a:gd name="T185" fmla="*/ 948 w 948"/>
                <a:gd name="T186" fmla="*/ 527 h 5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8" h="527">
                  <a:moveTo>
                    <a:pt x="948" y="455"/>
                  </a:moveTo>
                  <a:lnTo>
                    <a:pt x="932" y="469"/>
                  </a:lnTo>
                  <a:lnTo>
                    <a:pt x="147" y="527"/>
                  </a:lnTo>
                  <a:lnTo>
                    <a:pt x="147" y="526"/>
                  </a:lnTo>
                  <a:lnTo>
                    <a:pt x="147" y="523"/>
                  </a:lnTo>
                  <a:lnTo>
                    <a:pt x="147" y="521"/>
                  </a:lnTo>
                  <a:lnTo>
                    <a:pt x="147" y="519"/>
                  </a:lnTo>
                  <a:lnTo>
                    <a:pt x="144" y="516"/>
                  </a:lnTo>
                  <a:lnTo>
                    <a:pt x="144" y="514"/>
                  </a:lnTo>
                  <a:lnTo>
                    <a:pt x="144" y="510"/>
                  </a:lnTo>
                  <a:lnTo>
                    <a:pt x="144" y="507"/>
                  </a:lnTo>
                  <a:lnTo>
                    <a:pt x="141" y="503"/>
                  </a:lnTo>
                  <a:lnTo>
                    <a:pt x="141" y="498"/>
                  </a:lnTo>
                  <a:lnTo>
                    <a:pt x="141" y="493"/>
                  </a:lnTo>
                  <a:lnTo>
                    <a:pt x="141" y="490"/>
                  </a:lnTo>
                  <a:lnTo>
                    <a:pt x="141" y="484"/>
                  </a:lnTo>
                  <a:lnTo>
                    <a:pt x="141" y="479"/>
                  </a:lnTo>
                  <a:lnTo>
                    <a:pt x="137" y="473"/>
                  </a:lnTo>
                  <a:lnTo>
                    <a:pt x="134" y="467"/>
                  </a:lnTo>
                  <a:lnTo>
                    <a:pt x="134" y="460"/>
                  </a:lnTo>
                  <a:lnTo>
                    <a:pt x="134" y="453"/>
                  </a:lnTo>
                  <a:lnTo>
                    <a:pt x="131" y="446"/>
                  </a:lnTo>
                  <a:lnTo>
                    <a:pt x="131" y="439"/>
                  </a:lnTo>
                  <a:lnTo>
                    <a:pt x="128" y="432"/>
                  </a:lnTo>
                  <a:lnTo>
                    <a:pt x="128" y="425"/>
                  </a:lnTo>
                  <a:lnTo>
                    <a:pt x="125" y="416"/>
                  </a:lnTo>
                  <a:lnTo>
                    <a:pt x="122" y="409"/>
                  </a:lnTo>
                  <a:lnTo>
                    <a:pt x="122" y="400"/>
                  </a:lnTo>
                  <a:lnTo>
                    <a:pt x="119" y="392"/>
                  </a:lnTo>
                  <a:lnTo>
                    <a:pt x="116" y="382"/>
                  </a:lnTo>
                  <a:lnTo>
                    <a:pt x="116" y="374"/>
                  </a:lnTo>
                  <a:lnTo>
                    <a:pt x="112" y="364"/>
                  </a:lnTo>
                  <a:lnTo>
                    <a:pt x="112" y="356"/>
                  </a:lnTo>
                  <a:lnTo>
                    <a:pt x="109" y="346"/>
                  </a:lnTo>
                  <a:lnTo>
                    <a:pt x="106" y="336"/>
                  </a:lnTo>
                  <a:lnTo>
                    <a:pt x="103" y="326"/>
                  </a:lnTo>
                  <a:lnTo>
                    <a:pt x="100" y="316"/>
                  </a:lnTo>
                  <a:lnTo>
                    <a:pt x="97" y="305"/>
                  </a:lnTo>
                  <a:lnTo>
                    <a:pt x="94" y="295"/>
                  </a:lnTo>
                  <a:lnTo>
                    <a:pt x="94" y="285"/>
                  </a:lnTo>
                  <a:lnTo>
                    <a:pt x="91" y="275"/>
                  </a:lnTo>
                  <a:lnTo>
                    <a:pt x="88" y="264"/>
                  </a:lnTo>
                  <a:lnTo>
                    <a:pt x="84" y="253"/>
                  </a:lnTo>
                  <a:lnTo>
                    <a:pt x="81" y="241"/>
                  </a:lnTo>
                  <a:lnTo>
                    <a:pt x="78" y="230"/>
                  </a:lnTo>
                  <a:lnTo>
                    <a:pt x="75" y="219"/>
                  </a:lnTo>
                  <a:lnTo>
                    <a:pt x="72" y="209"/>
                  </a:lnTo>
                  <a:lnTo>
                    <a:pt x="69" y="198"/>
                  </a:lnTo>
                  <a:lnTo>
                    <a:pt x="66" y="186"/>
                  </a:lnTo>
                  <a:lnTo>
                    <a:pt x="63" y="175"/>
                  </a:lnTo>
                  <a:lnTo>
                    <a:pt x="59" y="163"/>
                  </a:lnTo>
                  <a:lnTo>
                    <a:pt x="53" y="151"/>
                  </a:lnTo>
                  <a:lnTo>
                    <a:pt x="50" y="140"/>
                  </a:lnTo>
                  <a:lnTo>
                    <a:pt x="47" y="128"/>
                  </a:lnTo>
                  <a:lnTo>
                    <a:pt x="44" y="117"/>
                  </a:lnTo>
                  <a:lnTo>
                    <a:pt x="38" y="105"/>
                  </a:lnTo>
                  <a:lnTo>
                    <a:pt x="35" y="93"/>
                  </a:lnTo>
                  <a:lnTo>
                    <a:pt x="31" y="81"/>
                  </a:lnTo>
                  <a:lnTo>
                    <a:pt x="25" y="70"/>
                  </a:lnTo>
                  <a:lnTo>
                    <a:pt x="22" y="58"/>
                  </a:lnTo>
                  <a:lnTo>
                    <a:pt x="19" y="47"/>
                  </a:lnTo>
                  <a:lnTo>
                    <a:pt x="13" y="35"/>
                  </a:lnTo>
                  <a:lnTo>
                    <a:pt x="10" y="23"/>
                  </a:lnTo>
                  <a:lnTo>
                    <a:pt x="3" y="12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59" y="0"/>
                  </a:lnTo>
                  <a:lnTo>
                    <a:pt x="175" y="1"/>
                  </a:lnTo>
                  <a:lnTo>
                    <a:pt x="187" y="1"/>
                  </a:lnTo>
                  <a:lnTo>
                    <a:pt x="203" y="1"/>
                  </a:lnTo>
                  <a:lnTo>
                    <a:pt x="215" y="1"/>
                  </a:lnTo>
                  <a:lnTo>
                    <a:pt x="231" y="1"/>
                  </a:lnTo>
                  <a:lnTo>
                    <a:pt x="246" y="1"/>
                  </a:lnTo>
                  <a:lnTo>
                    <a:pt x="265" y="2"/>
                  </a:lnTo>
                  <a:lnTo>
                    <a:pt x="278" y="2"/>
                  </a:lnTo>
                  <a:lnTo>
                    <a:pt x="296" y="2"/>
                  </a:lnTo>
                  <a:lnTo>
                    <a:pt x="312" y="2"/>
                  </a:lnTo>
                  <a:lnTo>
                    <a:pt x="331" y="3"/>
                  </a:lnTo>
                  <a:lnTo>
                    <a:pt x="346" y="3"/>
                  </a:lnTo>
                  <a:lnTo>
                    <a:pt x="362" y="3"/>
                  </a:lnTo>
                  <a:lnTo>
                    <a:pt x="377" y="3"/>
                  </a:lnTo>
                  <a:lnTo>
                    <a:pt x="396" y="3"/>
                  </a:lnTo>
                  <a:lnTo>
                    <a:pt x="412" y="3"/>
                  </a:lnTo>
                  <a:lnTo>
                    <a:pt x="430" y="5"/>
                  </a:lnTo>
                  <a:lnTo>
                    <a:pt x="446" y="5"/>
                  </a:lnTo>
                  <a:lnTo>
                    <a:pt x="465" y="6"/>
                  </a:lnTo>
                  <a:lnTo>
                    <a:pt x="480" y="6"/>
                  </a:lnTo>
                  <a:lnTo>
                    <a:pt x="496" y="6"/>
                  </a:lnTo>
                  <a:lnTo>
                    <a:pt x="515" y="6"/>
                  </a:lnTo>
                  <a:lnTo>
                    <a:pt x="530" y="7"/>
                  </a:lnTo>
                  <a:lnTo>
                    <a:pt x="546" y="7"/>
                  </a:lnTo>
                  <a:lnTo>
                    <a:pt x="561" y="8"/>
                  </a:lnTo>
                  <a:lnTo>
                    <a:pt x="580" y="8"/>
                  </a:lnTo>
                  <a:lnTo>
                    <a:pt x="596" y="10"/>
                  </a:lnTo>
                  <a:lnTo>
                    <a:pt x="611" y="10"/>
                  </a:lnTo>
                  <a:lnTo>
                    <a:pt x="627" y="11"/>
                  </a:lnTo>
                  <a:lnTo>
                    <a:pt x="639" y="11"/>
                  </a:lnTo>
                  <a:lnTo>
                    <a:pt x="655" y="12"/>
                  </a:lnTo>
                  <a:lnTo>
                    <a:pt x="670" y="12"/>
                  </a:lnTo>
                  <a:lnTo>
                    <a:pt x="683" y="13"/>
                  </a:lnTo>
                  <a:lnTo>
                    <a:pt x="695" y="13"/>
                  </a:lnTo>
                  <a:lnTo>
                    <a:pt x="711" y="14"/>
                  </a:lnTo>
                  <a:lnTo>
                    <a:pt x="723" y="16"/>
                  </a:lnTo>
                  <a:lnTo>
                    <a:pt x="736" y="16"/>
                  </a:lnTo>
                  <a:lnTo>
                    <a:pt x="745" y="17"/>
                  </a:lnTo>
                  <a:lnTo>
                    <a:pt x="758" y="18"/>
                  </a:lnTo>
                  <a:lnTo>
                    <a:pt x="767" y="19"/>
                  </a:lnTo>
                  <a:lnTo>
                    <a:pt x="779" y="19"/>
                  </a:lnTo>
                  <a:lnTo>
                    <a:pt x="789" y="20"/>
                  </a:lnTo>
                  <a:lnTo>
                    <a:pt x="798" y="22"/>
                  </a:lnTo>
                  <a:lnTo>
                    <a:pt x="798" y="23"/>
                  </a:lnTo>
                  <a:lnTo>
                    <a:pt x="798" y="24"/>
                  </a:lnTo>
                  <a:lnTo>
                    <a:pt x="801" y="26"/>
                  </a:lnTo>
                  <a:lnTo>
                    <a:pt x="804" y="31"/>
                  </a:lnTo>
                  <a:lnTo>
                    <a:pt x="804" y="34"/>
                  </a:lnTo>
                  <a:lnTo>
                    <a:pt x="807" y="36"/>
                  </a:lnTo>
                  <a:lnTo>
                    <a:pt x="807" y="38"/>
                  </a:lnTo>
                  <a:lnTo>
                    <a:pt x="811" y="42"/>
                  </a:lnTo>
                  <a:lnTo>
                    <a:pt x="811" y="46"/>
                  </a:lnTo>
                  <a:lnTo>
                    <a:pt x="814" y="49"/>
                  </a:lnTo>
                  <a:lnTo>
                    <a:pt x="814" y="53"/>
                  </a:lnTo>
                  <a:lnTo>
                    <a:pt x="817" y="58"/>
                  </a:lnTo>
                  <a:lnTo>
                    <a:pt x="820" y="61"/>
                  </a:lnTo>
                  <a:lnTo>
                    <a:pt x="820" y="65"/>
                  </a:lnTo>
                  <a:lnTo>
                    <a:pt x="823" y="70"/>
                  </a:lnTo>
                  <a:lnTo>
                    <a:pt x="826" y="75"/>
                  </a:lnTo>
                  <a:lnTo>
                    <a:pt x="829" y="79"/>
                  </a:lnTo>
                  <a:lnTo>
                    <a:pt x="832" y="86"/>
                  </a:lnTo>
                  <a:lnTo>
                    <a:pt x="836" y="90"/>
                  </a:lnTo>
                  <a:lnTo>
                    <a:pt x="839" y="96"/>
                  </a:lnTo>
                  <a:lnTo>
                    <a:pt x="839" y="102"/>
                  </a:lnTo>
                  <a:lnTo>
                    <a:pt x="845" y="108"/>
                  </a:lnTo>
                  <a:lnTo>
                    <a:pt x="845" y="114"/>
                  </a:lnTo>
                  <a:lnTo>
                    <a:pt x="848" y="121"/>
                  </a:lnTo>
                  <a:lnTo>
                    <a:pt x="851" y="127"/>
                  </a:lnTo>
                  <a:lnTo>
                    <a:pt x="857" y="134"/>
                  </a:lnTo>
                  <a:lnTo>
                    <a:pt x="860" y="141"/>
                  </a:lnTo>
                  <a:lnTo>
                    <a:pt x="864" y="147"/>
                  </a:lnTo>
                  <a:lnTo>
                    <a:pt x="867" y="154"/>
                  </a:lnTo>
                  <a:lnTo>
                    <a:pt x="870" y="162"/>
                  </a:lnTo>
                  <a:lnTo>
                    <a:pt x="870" y="169"/>
                  </a:lnTo>
                  <a:lnTo>
                    <a:pt x="876" y="175"/>
                  </a:lnTo>
                  <a:lnTo>
                    <a:pt x="876" y="182"/>
                  </a:lnTo>
                  <a:lnTo>
                    <a:pt x="879" y="190"/>
                  </a:lnTo>
                  <a:lnTo>
                    <a:pt x="882" y="198"/>
                  </a:lnTo>
                  <a:lnTo>
                    <a:pt x="889" y="205"/>
                  </a:lnTo>
                  <a:lnTo>
                    <a:pt x="889" y="212"/>
                  </a:lnTo>
                  <a:lnTo>
                    <a:pt x="892" y="221"/>
                  </a:lnTo>
                  <a:lnTo>
                    <a:pt x="895" y="228"/>
                  </a:lnTo>
                  <a:lnTo>
                    <a:pt x="898" y="236"/>
                  </a:lnTo>
                  <a:lnTo>
                    <a:pt x="901" y="245"/>
                  </a:lnTo>
                  <a:lnTo>
                    <a:pt x="904" y="252"/>
                  </a:lnTo>
                  <a:lnTo>
                    <a:pt x="907" y="260"/>
                  </a:lnTo>
                  <a:lnTo>
                    <a:pt x="910" y="269"/>
                  </a:lnTo>
                  <a:lnTo>
                    <a:pt x="913" y="276"/>
                  </a:lnTo>
                  <a:lnTo>
                    <a:pt x="917" y="285"/>
                  </a:lnTo>
                  <a:lnTo>
                    <a:pt x="917" y="293"/>
                  </a:lnTo>
                  <a:lnTo>
                    <a:pt x="920" y="300"/>
                  </a:lnTo>
                  <a:lnTo>
                    <a:pt x="923" y="309"/>
                  </a:lnTo>
                  <a:lnTo>
                    <a:pt x="926" y="317"/>
                  </a:lnTo>
                  <a:lnTo>
                    <a:pt x="926" y="324"/>
                  </a:lnTo>
                  <a:lnTo>
                    <a:pt x="929" y="333"/>
                  </a:lnTo>
                  <a:lnTo>
                    <a:pt x="932" y="341"/>
                  </a:lnTo>
                  <a:lnTo>
                    <a:pt x="932" y="349"/>
                  </a:lnTo>
                  <a:lnTo>
                    <a:pt x="932" y="357"/>
                  </a:lnTo>
                  <a:lnTo>
                    <a:pt x="935" y="365"/>
                  </a:lnTo>
                  <a:lnTo>
                    <a:pt x="938" y="373"/>
                  </a:lnTo>
                  <a:lnTo>
                    <a:pt x="938" y="381"/>
                  </a:lnTo>
                  <a:lnTo>
                    <a:pt x="941" y="388"/>
                  </a:lnTo>
                  <a:lnTo>
                    <a:pt x="941" y="397"/>
                  </a:lnTo>
                  <a:lnTo>
                    <a:pt x="913" y="445"/>
                  </a:lnTo>
                  <a:lnTo>
                    <a:pt x="910" y="444"/>
                  </a:lnTo>
                  <a:lnTo>
                    <a:pt x="910" y="443"/>
                  </a:lnTo>
                  <a:lnTo>
                    <a:pt x="910" y="440"/>
                  </a:lnTo>
                  <a:lnTo>
                    <a:pt x="910" y="435"/>
                  </a:lnTo>
                  <a:lnTo>
                    <a:pt x="910" y="433"/>
                  </a:lnTo>
                  <a:lnTo>
                    <a:pt x="910" y="431"/>
                  </a:lnTo>
                  <a:lnTo>
                    <a:pt x="910" y="428"/>
                  </a:lnTo>
                  <a:lnTo>
                    <a:pt x="910" y="425"/>
                  </a:lnTo>
                  <a:lnTo>
                    <a:pt x="910" y="422"/>
                  </a:lnTo>
                  <a:lnTo>
                    <a:pt x="910" y="418"/>
                  </a:lnTo>
                  <a:lnTo>
                    <a:pt x="910" y="415"/>
                  </a:lnTo>
                  <a:lnTo>
                    <a:pt x="910" y="411"/>
                  </a:lnTo>
                  <a:lnTo>
                    <a:pt x="910" y="406"/>
                  </a:lnTo>
                  <a:lnTo>
                    <a:pt x="910" y="402"/>
                  </a:lnTo>
                  <a:lnTo>
                    <a:pt x="910" y="397"/>
                  </a:lnTo>
                  <a:lnTo>
                    <a:pt x="910" y="392"/>
                  </a:lnTo>
                  <a:lnTo>
                    <a:pt x="907" y="387"/>
                  </a:lnTo>
                  <a:lnTo>
                    <a:pt x="907" y="381"/>
                  </a:lnTo>
                  <a:lnTo>
                    <a:pt x="907" y="376"/>
                  </a:lnTo>
                  <a:lnTo>
                    <a:pt x="907" y="371"/>
                  </a:lnTo>
                  <a:lnTo>
                    <a:pt x="907" y="364"/>
                  </a:lnTo>
                  <a:lnTo>
                    <a:pt x="904" y="359"/>
                  </a:lnTo>
                  <a:lnTo>
                    <a:pt x="904" y="352"/>
                  </a:lnTo>
                  <a:lnTo>
                    <a:pt x="904" y="346"/>
                  </a:lnTo>
                  <a:lnTo>
                    <a:pt x="901" y="340"/>
                  </a:lnTo>
                  <a:lnTo>
                    <a:pt x="901" y="333"/>
                  </a:lnTo>
                  <a:lnTo>
                    <a:pt x="898" y="326"/>
                  </a:lnTo>
                  <a:lnTo>
                    <a:pt x="898" y="320"/>
                  </a:lnTo>
                  <a:lnTo>
                    <a:pt x="898" y="312"/>
                  </a:lnTo>
                  <a:lnTo>
                    <a:pt x="895" y="304"/>
                  </a:lnTo>
                  <a:lnTo>
                    <a:pt x="892" y="297"/>
                  </a:lnTo>
                  <a:lnTo>
                    <a:pt x="892" y="289"/>
                  </a:lnTo>
                  <a:lnTo>
                    <a:pt x="889" y="281"/>
                  </a:lnTo>
                  <a:lnTo>
                    <a:pt x="885" y="274"/>
                  </a:lnTo>
                  <a:lnTo>
                    <a:pt x="882" y="265"/>
                  </a:lnTo>
                  <a:lnTo>
                    <a:pt x="882" y="258"/>
                  </a:lnTo>
                  <a:lnTo>
                    <a:pt x="879" y="248"/>
                  </a:lnTo>
                  <a:lnTo>
                    <a:pt x="876" y="240"/>
                  </a:lnTo>
                  <a:lnTo>
                    <a:pt x="873" y="232"/>
                  </a:lnTo>
                  <a:lnTo>
                    <a:pt x="870" y="223"/>
                  </a:lnTo>
                  <a:lnTo>
                    <a:pt x="867" y="215"/>
                  </a:lnTo>
                  <a:lnTo>
                    <a:pt x="864" y="205"/>
                  </a:lnTo>
                  <a:lnTo>
                    <a:pt x="860" y="197"/>
                  </a:lnTo>
                  <a:lnTo>
                    <a:pt x="857" y="188"/>
                  </a:lnTo>
                  <a:lnTo>
                    <a:pt x="854" y="178"/>
                  </a:lnTo>
                  <a:lnTo>
                    <a:pt x="848" y="169"/>
                  </a:lnTo>
                  <a:lnTo>
                    <a:pt x="845" y="160"/>
                  </a:lnTo>
                  <a:lnTo>
                    <a:pt x="842" y="151"/>
                  </a:lnTo>
                  <a:lnTo>
                    <a:pt x="836" y="141"/>
                  </a:lnTo>
                  <a:lnTo>
                    <a:pt x="832" y="131"/>
                  </a:lnTo>
                  <a:lnTo>
                    <a:pt x="826" y="122"/>
                  </a:lnTo>
                  <a:lnTo>
                    <a:pt x="823" y="112"/>
                  </a:lnTo>
                  <a:lnTo>
                    <a:pt x="817" y="101"/>
                  </a:lnTo>
                  <a:lnTo>
                    <a:pt x="811" y="92"/>
                  </a:lnTo>
                  <a:lnTo>
                    <a:pt x="804" y="82"/>
                  </a:lnTo>
                  <a:lnTo>
                    <a:pt x="801" y="72"/>
                  </a:lnTo>
                  <a:lnTo>
                    <a:pt x="795" y="63"/>
                  </a:lnTo>
                  <a:lnTo>
                    <a:pt x="789" y="52"/>
                  </a:lnTo>
                  <a:lnTo>
                    <a:pt x="783" y="42"/>
                  </a:lnTo>
                  <a:lnTo>
                    <a:pt x="776" y="32"/>
                  </a:lnTo>
                  <a:lnTo>
                    <a:pt x="773" y="32"/>
                  </a:lnTo>
                  <a:lnTo>
                    <a:pt x="773" y="31"/>
                  </a:lnTo>
                  <a:lnTo>
                    <a:pt x="767" y="31"/>
                  </a:lnTo>
                  <a:lnTo>
                    <a:pt x="761" y="31"/>
                  </a:lnTo>
                  <a:lnTo>
                    <a:pt x="751" y="30"/>
                  </a:lnTo>
                  <a:lnTo>
                    <a:pt x="742" y="29"/>
                  </a:lnTo>
                  <a:lnTo>
                    <a:pt x="736" y="29"/>
                  </a:lnTo>
                  <a:lnTo>
                    <a:pt x="730" y="28"/>
                  </a:lnTo>
                  <a:lnTo>
                    <a:pt x="723" y="28"/>
                  </a:lnTo>
                  <a:lnTo>
                    <a:pt x="717" y="28"/>
                  </a:lnTo>
                  <a:lnTo>
                    <a:pt x="708" y="26"/>
                  </a:lnTo>
                  <a:lnTo>
                    <a:pt x="702" y="26"/>
                  </a:lnTo>
                  <a:lnTo>
                    <a:pt x="692" y="25"/>
                  </a:lnTo>
                  <a:lnTo>
                    <a:pt x="683" y="25"/>
                  </a:lnTo>
                  <a:lnTo>
                    <a:pt x="673" y="24"/>
                  </a:lnTo>
                  <a:lnTo>
                    <a:pt x="664" y="24"/>
                  </a:lnTo>
                  <a:lnTo>
                    <a:pt x="658" y="23"/>
                  </a:lnTo>
                  <a:lnTo>
                    <a:pt x="649" y="23"/>
                  </a:lnTo>
                  <a:lnTo>
                    <a:pt x="636" y="22"/>
                  </a:lnTo>
                  <a:lnTo>
                    <a:pt x="627" y="22"/>
                  </a:lnTo>
                  <a:lnTo>
                    <a:pt x="614" y="22"/>
                  </a:lnTo>
                  <a:lnTo>
                    <a:pt x="605" y="20"/>
                  </a:lnTo>
                  <a:lnTo>
                    <a:pt x="592" y="19"/>
                  </a:lnTo>
                  <a:lnTo>
                    <a:pt x="580" y="19"/>
                  </a:lnTo>
                  <a:lnTo>
                    <a:pt x="571" y="19"/>
                  </a:lnTo>
                  <a:lnTo>
                    <a:pt x="558" y="19"/>
                  </a:lnTo>
                  <a:lnTo>
                    <a:pt x="546" y="18"/>
                  </a:lnTo>
                  <a:lnTo>
                    <a:pt x="530" y="18"/>
                  </a:lnTo>
                  <a:lnTo>
                    <a:pt x="518" y="17"/>
                  </a:lnTo>
                  <a:lnTo>
                    <a:pt x="505" y="17"/>
                  </a:lnTo>
                  <a:lnTo>
                    <a:pt x="493" y="16"/>
                  </a:lnTo>
                  <a:lnTo>
                    <a:pt x="477" y="16"/>
                  </a:lnTo>
                  <a:lnTo>
                    <a:pt x="465" y="16"/>
                  </a:lnTo>
                  <a:lnTo>
                    <a:pt x="452" y="16"/>
                  </a:lnTo>
                  <a:lnTo>
                    <a:pt x="437" y="14"/>
                  </a:lnTo>
                  <a:lnTo>
                    <a:pt x="421" y="14"/>
                  </a:lnTo>
                  <a:lnTo>
                    <a:pt x="405" y="14"/>
                  </a:lnTo>
                  <a:lnTo>
                    <a:pt x="393" y="14"/>
                  </a:lnTo>
                  <a:lnTo>
                    <a:pt x="377" y="14"/>
                  </a:lnTo>
                  <a:lnTo>
                    <a:pt x="362" y="14"/>
                  </a:lnTo>
                  <a:lnTo>
                    <a:pt x="346" y="14"/>
                  </a:lnTo>
                  <a:lnTo>
                    <a:pt x="331" y="14"/>
                  </a:lnTo>
                  <a:lnTo>
                    <a:pt x="315" y="14"/>
                  </a:lnTo>
                  <a:lnTo>
                    <a:pt x="299" y="14"/>
                  </a:lnTo>
                  <a:lnTo>
                    <a:pt x="284" y="14"/>
                  </a:lnTo>
                  <a:lnTo>
                    <a:pt x="268" y="14"/>
                  </a:lnTo>
                  <a:lnTo>
                    <a:pt x="250" y="14"/>
                  </a:lnTo>
                  <a:lnTo>
                    <a:pt x="234" y="14"/>
                  </a:lnTo>
                  <a:lnTo>
                    <a:pt x="218" y="16"/>
                  </a:lnTo>
                  <a:lnTo>
                    <a:pt x="203" y="16"/>
                  </a:lnTo>
                  <a:lnTo>
                    <a:pt x="184" y="16"/>
                  </a:lnTo>
                  <a:lnTo>
                    <a:pt x="169" y="17"/>
                  </a:lnTo>
                  <a:lnTo>
                    <a:pt x="153" y="18"/>
                  </a:lnTo>
                  <a:lnTo>
                    <a:pt x="134" y="19"/>
                  </a:lnTo>
                  <a:lnTo>
                    <a:pt x="119" y="19"/>
                  </a:lnTo>
                  <a:lnTo>
                    <a:pt x="103" y="20"/>
                  </a:lnTo>
                  <a:lnTo>
                    <a:pt x="84" y="22"/>
                  </a:lnTo>
                  <a:lnTo>
                    <a:pt x="69" y="23"/>
                  </a:lnTo>
                  <a:lnTo>
                    <a:pt x="69" y="26"/>
                  </a:lnTo>
                  <a:lnTo>
                    <a:pt x="69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5" y="43"/>
                  </a:lnTo>
                  <a:lnTo>
                    <a:pt x="75" y="47"/>
                  </a:lnTo>
                  <a:lnTo>
                    <a:pt x="78" y="52"/>
                  </a:lnTo>
                  <a:lnTo>
                    <a:pt x="78" y="57"/>
                  </a:lnTo>
                  <a:lnTo>
                    <a:pt x="81" y="63"/>
                  </a:lnTo>
                  <a:lnTo>
                    <a:pt x="81" y="67"/>
                  </a:lnTo>
                  <a:lnTo>
                    <a:pt x="84" y="75"/>
                  </a:lnTo>
                  <a:lnTo>
                    <a:pt x="84" y="79"/>
                  </a:lnTo>
                  <a:lnTo>
                    <a:pt x="84" y="87"/>
                  </a:lnTo>
                  <a:lnTo>
                    <a:pt x="88" y="93"/>
                  </a:lnTo>
                  <a:lnTo>
                    <a:pt x="91" y="100"/>
                  </a:lnTo>
                  <a:lnTo>
                    <a:pt x="91" y="107"/>
                  </a:lnTo>
                  <a:lnTo>
                    <a:pt x="94" y="114"/>
                  </a:lnTo>
                  <a:lnTo>
                    <a:pt x="94" y="122"/>
                  </a:lnTo>
                  <a:lnTo>
                    <a:pt x="97" y="130"/>
                  </a:lnTo>
                  <a:lnTo>
                    <a:pt x="100" y="139"/>
                  </a:lnTo>
                  <a:lnTo>
                    <a:pt x="100" y="146"/>
                  </a:lnTo>
                  <a:lnTo>
                    <a:pt x="103" y="154"/>
                  </a:lnTo>
                  <a:lnTo>
                    <a:pt x="106" y="164"/>
                  </a:lnTo>
                  <a:lnTo>
                    <a:pt x="109" y="172"/>
                  </a:lnTo>
                  <a:lnTo>
                    <a:pt x="109" y="181"/>
                  </a:lnTo>
                  <a:lnTo>
                    <a:pt x="112" y="190"/>
                  </a:lnTo>
                  <a:lnTo>
                    <a:pt x="116" y="200"/>
                  </a:lnTo>
                  <a:lnTo>
                    <a:pt x="116" y="209"/>
                  </a:lnTo>
                  <a:lnTo>
                    <a:pt x="119" y="218"/>
                  </a:lnTo>
                  <a:lnTo>
                    <a:pt x="122" y="228"/>
                  </a:lnTo>
                  <a:lnTo>
                    <a:pt x="125" y="238"/>
                  </a:lnTo>
                  <a:lnTo>
                    <a:pt x="125" y="247"/>
                  </a:lnTo>
                  <a:lnTo>
                    <a:pt x="128" y="257"/>
                  </a:lnTo>
                  <a:lnTo>
                    <a:pt x="131" y="266"/>
                  </a:lnTo>
                  <a:lnTo>
                    <a:pt x="134" y="277"/>
                  </a:lnTo>
                  <a:lnTo>
                    <a:pt x="134" y="287"/>
                  </a:lnTo>
                  <a:lnTo>
                    <a:pt x="137" y="297"/>
                  </a:lnTo>
                  <a:lnTo>
                    <a:pt x="141" y="306"/>
                  </a:lnTo>
                  <a:lnTo>
                    <a:pt x="141" y="317"/>
                  </a:lnTo>
                  <a:lnTo>
                    <a:pt x="144" y="327"/>
                  </a:lnTo>
                  <a:lnTo>
                    <a:pt x="147" y="336"/>
                  </a:lnTo>
                  <a:lnTo>
                    <a:pt x="147" y="347"/>
                  </a:lnTo>
                  <a:lnTo>
                    <a:pt x="150" y="357"/>
                  </a:lnTo>
                  <a:lnTo>
                    <a:pt x="153" y="367"/>
                  </a:lnTo>
                  <a:lnTo>
                    <a:pt x="153" y="376"/>
                  </a:lnTo>
                  <a:lnTo>
                    <a:pt x="153" y="386"/>
                  </a:lnTo>
                  <a:lnTo>
                    <a:pt x="156" y="396"/>
                  </a:lnTo>
                  <a:lnTo>
                    <a:pt x="156" y="405"/>
                  </a:lnTo>
                  <a:lnTo>
                    <a:pt x="159" y="415"/>
                  </a:lnTo>
                  <a:lnTo>
                    <a:pt x="159" y="425"/>
                  </a:lnTo>
                  <a:lnTo>
                    <a:pt x="162" y="434"/>
                  </a:lnTo>
                  <a:lnTo>
                    <a:pt x="162" y="443"/>
                  </a:lnTo>
                  <a:lnTo>
                    <a:pt x="165" y="451"/>
                  </a:lnTo>
                  <a:lnTo>
                    <a:pt x="165" y="461"/>
                  </a:lnTo>
                  <a:lnTo>
                    <a:pt x="165" y="469"/>
                  </a:lnTo>
                  <a:lnTo>
                    <a:pt x="169" y="478"/>
                  </a:lnTo>
                  <a:lnTo>
                    <a:pt x="169" y="486"/>
                  </a:lnTo>
                  <a:lnTo>
                    <a:pt x="172" y="494"/>
                  </a:lnTo>
                  <a:lnTo>
                    <a:pt x="172" y="503"/>
                  </a:lnTo>
                  <a:lnTo>
                    <a:pt x="172" y="502"/>
                  </a:lnTo>
                  <a:lnTo>
                    <a:pt x="175" y="502"/>
                  </a:lnTo>
                  <a:lnTo>
                    <a:pt x="178" y="502"/>
                  </a:lnTo>
                  <a:lnTo>
                    <a:pt x="187" y="502"/>
                  </a:lnTo>
                  <a:lnTo>
                    <a:pt x="197" y="502"/>
                  </a:lnTo>
                  <a:lnTo>
                    <a:pt x="206" y="501"/>
                  </a:lnTo>
                  <a:lnTo>
                    <a:pt x="212" y="501"/>
                  </a:lnTo>
                  <a:lnTo>
                    <a:pt x="218" y="501"/>
                  </a:lnTo>
                  <a:lnTo>
                    <a:pt x="228" y="501"/>
                  </a:lnTo>
                  <a:lnTo>
                    <a:pt x="234" y="501"/>
                  </a:lnTo>
                  <a:lnTo>
                    <a:pt x="240" y="499"/>
                  </a:lnTo>
                  <a:lnTo>
                    <a:pt x="250" y="499"/>
                  </a:lnTo>
                  <a:lnTo>
                    <a:pt x="259" y="499"/>
                  </a:lnTo>
                  <a:lnTo>
                    <a:pt x="268" y="499"/>
                  </a:lnTo>
                  <a:lnTo>
                    <a:pt x="278" y="498"/>
                  </a:lnTo>
                  <a:lnTo>
                    <a:pt x="287" y="498"/>
                  </a:lnTo>
                  <a:lnTo>
                    <a:pt x="296" y="498"/>
                  </a:lnTo>
                  <a:lnTo>
                    <a:pt x="309" y="498"/>
                  </a:lnTo>
                  <a:lnTo>
                    <a:pt x="318" y="497"/>
                  </a:lnTo>
                  <a:lnTo>
                    <a:pt x="328" y="497"/>
                  </a:lnTo>
                  <a:lnTo>
                    <a:pt x="340" y="496"/>
                  </a:lnTo>
                  <a:lnTo>
                    <a:pt x="352" y="496"/>
                  </a:lnTo>
                  <a:lnTo>
                    <a:pt x="365" y="494"/>
                  </a:lnTo>
                  <a:lnTo>
                    <a:pt x="377" y="494"/>
                  </a:lnTo>
                  <a:lnTo>
                    <a:pt x="390" y="494"/>
                  </a:lnTo>
                  <a:lnTo>
                    <a:pt x="402" y="494"/>
                  </a:lnTo>
                  <a:lnTo>
                    <a:pt x="415" y="493"/>
                  </a:lnTo>
                  <a:lnTo>
                    <a:pt x="430" y="492"/>
                  </a:lnTo>
                  <a:lnTo>
                    <a:pt x="443" y="491"/>
                  </a:lnTo>
                  <a:lnTo>
                    <a:pt x="455" y="491"/>
                  </a:lnTo>
                  <a:lnTo>
                    <a:pt x="471" y="490"/>
                  </a:lnTo>
                  <a:lnTo>
                    <a:pt x="483" y="490"/>
                  </a:lnTo>
                  <a:lnTo>
                    <a:pt x="499" y="488"/>
                  </a:lnTo>
                  <a:lnTo>
                    <a:pt x="515" y="488"/>
                  </a:lnTo>
                  <a:lnTo>
                    <a:pt x="527" y="487"/>
                  </a:lnTo>
                  <a:lnTo>
                    <a:pt x="543" y="486"/>
                  </a:lnTo>
                  <a:lnTo>
                    <a:pt x="558" y="485"/>
                  </a:lnTo>
                  <a:lnTo>
                    <a:pt x="574" y="485"/>
                  </a:lnTo>
                  <a:lnTo>
                    <a:pt x="589" y="484"/>
                  </a:lnTo>
                  <a:lnTo>
                    <a:pt x="605" y="482"/>
                  </a:lnTo>
                  <a:lnTo>
                    <a:pt x="620" y="481"/>
                  </a:lnTo>
                  <a:lnTo>
                    <a:pt x="639" y="481"/>
                  </a:lnTo>
                  <a:lnTo>
                    <a:pt x="652" y="480"/>
                  </a:lnTo>
                  <a:lnTo>
                    <a:pt x="670" y="479"/>
                  </a:lnTo>
                  <a:lnTo>
                    <a:pt x="683" y="478"/>
                  </a:lnTo>
                  <a:lnTo>
                    <a:pt x="702" y="476"/>
                  </a:lnTo>
                  <a:lnTo>
                    <a:pt x="717" y="475"/>
                  </a:lnTo>
                  <a:lnTo>
                    <a:pt x="733" y="474"/>
                  </a:lnTo>
                  <a:lnTo>
                    <a:pt x="751" y="473"/>
                  </a:lnTo>
                  <a:lnTo>
                    <a:pt x="767" y="472"/>
                  </a:lnTo>
                  <a:lnTo>
                    <a:pt x="783" y="470"/>
                  </a:lnTo>
                  <a:lnTo>
                    <a:pt x="798" y="469"/>
                  </a:lnTo>
                  <a:lnTo>
                    <a:pt x="817" y="468"/>
                  </a:lnTo>
                  <a:lnTo>
                    <a:pt x="832" y="467"/>
                  </a:lnTo>
                  <a:lnTo>
                    <a:pt x="848" y="464"/>
                  </a:lnTo>
                  <a:lnTo>
                    <a:pt x="867" y="463"/>
                  </a:lnTo>
                  <a:lnTo>
                    <a:pt x="882" y="462"/>
                  </a:lnTo>
                  <a:lnTo>
                    <a:pt x="901" y="461"/>
                  </a:lnTo>
                  <a:lnTo>
                    <a:pt x="948" y="455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3" name="Freeform 51"/>
            <p:cNvSpPr>
              <a:spLocks/>
            </p:cNvSpPr>
            <p:nvPr/>
          </p:nvSpPr>
          <p:spPr bwMode="auto">
            <a:xfrm>
              <a:off x="2572" y="2597"/>
              <a:ext cx="274" cy="64"/>
            </a:xfrm>
            <a:custGeom>
              <a:avLst/>
              <a:gdLst>
                <a:gd name="T0" fmla="*/ 53 w 274"/>
                <a:gd name="T1" fmla="*/ 64 h 64"/>
                <a:gd name="T2" fmla="*/ 37 w 274"/>
                <a:gd name="T3" fmla="*/ 64 h 64"/>
                <a:gd name="T4" fmla="*/ 15 w 274"/>
                <a:gd name="T5" fmla="*/ 63 h 64"/>
                <a:gd name="T6" fmla="*/ 3 w 274"/>
                <a:gd name="T7" fmla="*/ 58 h 64"/>
                <a:gd name="T8" fmla="*/ 0 w 274"/>
                <a:gd name="T9" fmla="*/ 54 h 64"/>
                <a:gd name="T10" fmla="*/ 3 w 274"/>
                <a:gd name="T11" fmla="*/ 49 h 64"/>
                <a:gd name="T12" fmla="*/ 9 w 274"/>
                <a:gd name="T13" fmla="*/ 45 h 64"/>
                <a:gd name="T14" fmla="*/ 15 w 274"/>
                <a:gd name="T15" fmla="*/ 38 h 64"/>
                <a:gd name="T16" fmla="*/ 25 w 274"/>
                <a:gd name="T17" fmla="*/ 34 h 64"/>
                <a:gd name="T18" fmla="*/ 37 w 274"/>
                <a:gd name="T19" fmla="*/ 26 h 64"/>
                <a:gd name="T20" fmla="*/ 50 w 274"/>
                <a:gd name="T21" fmla="*/ 22 h 64"/>
                <a:gd name="T22" fmla="*/ 65 w 274"/>
                <a:gd name="T23" fmla="*/ 16 h 64"/>
                <a:gd name="T24" fmla="*/ 81 w 274"/>
                <a:gd name="T25" fmla="*/ 10 h 64"/>
                <a:gd name="T26" fmla="*/ 100 w 274"/>
                <a:gd name="T27" fmla="*/ 6 h 64"/>
                <a:gd name="T28" fmla="*/ 118 w 274"/>
                <a:gd name="T29" fmla="*/ 2 h 64"/>
                <a:gd name="T30" fmla="*/ 140 w 274"/>
                <a:gd name="T31" fmla="*/ 0 h 64"/>
                <a:gd name="T32" fmla="*/ 162 w 274"/>
                <a:gd name="T33" fmla="*/ 0 h 64"/>
                <a:gd name="T34" fmla="*/ 184 w 274"/>
                <a:gd name="T35" fmla="*/ 1 h 64"/>
                <a:gd name="T36" fmla="*/ 205 w 274"/>
                <a:gd name="T37" fmla="*/ 5 h 64"/>
                <a:gd name="T38" fmla="*/ 230 w 274"/>
                <a:gd name="T39" fmla="*/ 11 h 64"/>
                <a:gd name="T40" fmla="*/ 249 w 274"/>
                <a:gd name="T41" fmla="*/ 17 h 64"/>
                <a:gd name="T42" fmla="*/ 258 w 274"/>
                <a:gd name="T43" fmla="*/ 22 h 64"/>
                <a:gd name="T44" fmla="*/ 268 w 274"/>
                <a:gd name="T45" fmla="*/ 26 h 64"/>
                <a:gd name="T46" fmla="*/ 271 w 274"/>
                <a:gd name="T47" fmla="*/ 32 h 64"/>
                <a:gd name="T48" fmla="*/ 271 w 274"/>
                <a:gd name="T49" fmla="*/ 41 h 64"/>
                <a:gd name="T50" fmla="*/ 262 w 274"/>
                <a:gd name="T51" fmla="*/ 46 h 64"/>
                <a:gd name="T52" fmla="*/ 252 w 274"/>
                <a:gd name="T53" fmla="*/ 46 h 64"/>
                <a:gd name="T54" fmla="*/ 240 w 274"/>
                <a:gd name="T55" fmla="*/ 43 h 64"/>
                <a:gd name="T56" fmla="*/ 227 w 274"/>
                <a:gd name="T57" fmla="*/ 37 h 64"/>
                <a:gd name="T58" fmla="*/ 215 w 274"/>
                <a:gd name="T59" fmla="*/ 32 h 64"/>
                <a:gd name="T60" fmla="*/ 196 w 274"/>
                <a:gd name="T61" fmla="*/ 28 h 64"/>
                <a:gd name="T62" fmla="*/ 177 w 274"/>
                <a:gd name="T63" fmla="*/ 25 h 64"/>
                <a:gd name="T64" fmla="*/ 156 w 274"/>
                <a:gd name="T65" fmla="*/ 24 h 64"/>
                <a:gd name="T66" fmla="*/ 131 w 274"/>
                <a:gd name="T67" fmla="*/ 26 h 64"/>
                <a:gd name="T68" fmla="*/ 112 w 274"/>
                <a:gd name="T69" fmla="*/ 31 h 64"/>
                <a:gd name="T70" fmla="*/ 100 w 274"/>
                <a:gd name="T71" fmla="*/ 34 h 64"/>
                <a:gd name="T72" fmla="*/ 87 w 274"/>
                <a:gd name="T73" fmla="*/ 38 h 64"/>
                <a:gd name="T74" fmla="*/ 71 w 274"/>
                <a:gd name="T75" fmla="*/ 45 h 64"/>
                <a:gd name="T76" fmla="*/ 62 w 274"/>
                <a:gd name="T77" fmla="*/ 51 h 64"/>
                <a:gd name="T78" fmla="*/ 56 w 274"/>
                <a:gd name="T79" fmla="*/ 58 h 64"/>
                <a:gd name="T80" fmla="*/ 56 w 274"/>
                <a:gd name="T81" fmla="*/ 64 h 64"/>
                <a:gd name="T82" fmla="*/ 56 w 274"/>
                <a:gd name="T83" fmla="*/ 64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64"/>
                <a:gd name="T128" fmla="*/ 274 w 274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64">
                  <a:moveTo>
                    <a:pt x="56" y="64"/>
                  </a:moveTo>
                  <a:lnTo>
                    <a:pt x="53" y="64"/>
                  </a:lnTo>
                  <a:lnTo>
                    <a:pt x="47" y="64"/>
                  </a:lnTo>
                  <a:lnTo>
                    <a:pt x="37" y="64"/>
                  </a:lnTo>
                  <a:lnTo>
                    <a:pt x="25" y="64"/>
                  </a:lnTo>
                  <a:lnTo>
                    <a:pt x="15" y="63"/>
                  </a:lnTo>
                  <a:lnTo>
                    <a:pt x="6" y="60"/>
                  </a:lnTo>
                  <a:lnTo>
                    <a:pt x="3" y="58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2" y="42"/>
                  </a:lnTo>
                  <a:lnTo>
                    <a:pt x="15" y="38"/>
                  </a:lnTo>
                  <a:lnTo>
                    <a:pt x="18" y="36"/>
                  </a:lnTo>
                  <a:lnTo>
                    <a:pt x="25" y="34"/>
                  </a:lnTo>
                  <a:lnTo>
                    <a:pt x="31" y="30"/>
                  </a:lnTo>
                  <a:lnTo>
                    <a:pt x="37" y="26"/>
                  </a:lnTo>
                  <a:lnTo>
                    <a:pt x="43" y="24"/>
                  </a:lnTo>
                  <a:lnTo>
                    <a:pt x="50" y="22"/>
                  </a:lnTo>
                  <a:lnTo>
                    <a:pt x="59" y="18"/>
                  </a:lnTo>
                  <a:lnTo>
                    <a:pt x="65" y="16"/>
                  </a:lnTo>
                  <a:lnTo>
                    <a:pt x="71" y="12"/>
                  </a:lnTo>
                  <a:lnTo>
                    <a:pt x="81" y="10"/>
                  </a:lnTo>
                  <a:lnTo>
                    <a:pt x="90" y="8"/>
                  </a:lnTo>
                  <a:lnTo>
                    <a:pt x="100" y="6"/>
                  </a:lnTo>
                  <a:lnTo>
                    <a:pt x="109" y="4"/>
                  </a:lnTo>
                  <a:lnTo>
                    <a:pt x="118" y="2"/>
                  </a:lnTo>
                  <a:lnTo>
                    <a:pt x="131" y="1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2" y="0"/>
                  </a:lnTo>
                  <a:lnTo>
                    <a:pt x="174" y="0"/>
                  </a:lnTo>
                  <a:lnTo>
                    <a:pt x="184" y="1"/>
                  </a:lnTo>
                  <a:lnTo>
                    <a:pt x="196" y="2"/>
                  </a:lnTo>
                  <a:lnTo>
                    <a:pt x="205" y="5"/>
                  </a:lnTo>
                  <a:lnTo>
                    <a:pt x="218" y="7"/>
                  </a:lnTo>
                  <a:lnTo>
                    <a:pt x="230" y="11"/>
                  </a:lnTo>
                  <a:lnTo>
                    <a:pt x="243" y="14"/>
                  </a:lnTo>
                  <a:lnTo>
                    <a:pt x="249" y="17"/>
                  </a:lnTo>
                  <a:lnTo>
                    <a:pt x="255" y="19"/>
                  </a:lnTo>
                  <a:lnTo>
                    <a:pt x="258" y="22"/>
                  </a:lnTo>
                  <a:lnTo>
                    <a:pt x="268" y="25"/>
                  </a:lnTo>
                  <a:lnTo>
                    <a:pt x="268" y="26"/>
                  </a:lnTo>
                  <a:lnTo>
                    <a:pt x="268" y="29"/>
                  </a:lnTo>
                  <a:lnTo>
                    <a:pt x="271" y="32"/>
                  </a:lnTo>
                  <a:lnTo>
                    <a:pt x="274" y="37"/>
                  </a:lnTo>
                  <a:lnTo>
                    <a:pt x="271" y="41"/>
                  </a:lnTo>
                  <a:lnTo>
                    <a:pt x="268" y="45"/>
                  </a:lnTo>
                  <a:lnTo>
                    <a:pt x="262" y="46"/>
                  </a:lnTo>
                  <a:lnTo>
                    <a:pt x="258" y="46"/>
                  </a:lnTo>
                  <a:lnTo>
                    <a:pt x="252" y="46"/>
                  </a:lnTo>
                  <a:lnTo>
                    <a:pt x="243" y="45"/>
                  </a:lnTo>
                  <a:lnTo>
                    <a:pt x="240" y="43"/>
                  </a:lnTo>
                  <a:lnTo>
                    <a:pt x="234" y="40"/>
                  </a:lnTo>
                  <a:lnTo>
                    <a:pt x="227" y="37"/>
                  </a:lnTo>
                  <a:lnTo>
                    <a:pt x="221" y="35"/>
                  </a:lnTo>
                  <a:lnTo>
                    <a:pt x="215" y="32"/>
                  </a:lnTo>
                  <a:lnTo>
                    <a:pt x="205" y="31"/>
                  </a:lnTo>
                  <a:lnTo>
                    <a:pt x="196" y="28"/>
                  </a:lnTo>
                  <a:lnTo>
                    <a:pt x="190" y="26"/>
                  </a:lnTo>
                  <a:lnTo>
                    <a:pt x="177" y="25"/>
                  </a:lnTo>
                  <a:lnTo>
                    <a:pt x="168" y="24"/>
                  </a:lnTo>
                  <a:lnTo>
                    <a:pt x="156" y="24"/>
                  </a:lnTo>
                  <a:lnTo>
                    <a:pt x="143" y="25"/>
                  </a:lnTo>
                  <a:lnTo>
                    <a:pt x="131" y="26"/>
                  </a:lnTo>
                  <a:lnTo>
                    <a:pt x="118" y="30"/>
                  </a:lnTo>
                  <a:lnTo>
                    <a:pt x="112" y="31"/>
                  </a:lnTo>
                  <a:lnTo>
                    <a:pt x="106" y="32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87" y="38"/>
                  </a:lnTo>
                  <a:lnTo>
                    <a:pt x="81" y="42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2" y="51"/>
                  </a:lnTo>
                  <a:lnTo>
                    <a:pt x="62" y="53"/>
                  </a:lnTo>
                  <a:lnTo>
                    <a:pt x="56" y="58"/>
                  </a:lnTo>
                  <a:lnTo>
                    <a:pt x="56" y="61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4" name="Freeform 52"/>
            <p:cNvSpPr>
              <a:spLocks/>
            </p:cNvSpPr>
            <p:nvPr/>
          </p:nvSpPr>
          <p:spPr bwMode="auto">
            <a:xfrm>
              <a:off x="2369" y="2103"/>
              <a:ext cx="271" cy="66"/>
            </a:xfrm>
            <a:custGeom>
              <a:avLst/>
              <a:gdLst>
                <a:gd name="T0" fmla="*/ 50 w 271"/>
                <a:gd name="T1" fmla="*/ 66 h 66"/>
                <a:gd name="T2" fmla="*/ 34 w 271"/>
                <a:gd name="T3" fmla="*/ 66 h 66"/>
                <a:gd name="T4" fmla="*/ 13 w 271"/>
                <a:gd name="T5" fmla="*/ 64 h 66"/>
                <a:gd name="T6" fmla="*/ 0 w 271"/>
                <a:gd name="T7" fmla="*/ 60 h 66"/>
                <a:gd name="T8" fmla="*/ 0 w 271"/>
                <a:gd name="T9" fmla="*/ 56 h 66"/>
                <a:gd name="T10" fmla="*/ 0 w 271"/>
                <a:gd name="T11" fmla="*/ 50 h 66"/>
                <a:gd name="T12" fmla="*/ 6 w 271"/>
                <a:gd name="T13" fmla="*/ 45 h 66"/>
                <a:gd name="T14" fmla="*/ 13 w 271"/>
                <a:gd name="T15" fmla="*/ 40 h 66"/>
                <a:gd name="T16" fmla="*/ 22 w 271"/>
                <a:gd name="T17" fmla="*/ 34 h 66"/>
                <a:gd name="T18" fmla="*/ 34 w 271"/>
                <a:gd name="T19" fmla="*/ 28 h 66"/>
                <a:gd name="T20" fmla="*/ 47 w 271"/>
                <a:gd name="T21" fmla="*/ 22 h 66"/>
                <a:gd name="T22" fmla="*/ 63 w 271"/>
                <a:gd name="T23" fmla="*/ 16 h 66"/>
                <a:gd name="T24" fmla="*/ 78 w 271"/>
                <a:gd name="T25" fmla="*/ 11 h 66"/>
                <a:gd name="T26" fmla="*/ 97 w 271"/>
                <a:gd name="T27" fmla="*/ 7 h 66"/>
                <a:gd name="T28" fmla="*/ 116 w 271"/>
                <a:gd name="T29" fmla="*/ 4 h 66"/>
                <a:gd name="T30" fmla="*/ 137 w 271"/>
                <a:gd name="T31" fmla="*/ 2 h 66"/>
                <a:gd name="T32" fmla="*/ 159 w 271"/>
                <a:gd name="T33" fmla="*/ 0 h 66"/>
                <a:gd name="T34" fmla="*/ 181 w 271"/>
                <a:gd name="T35" fmla="*/ 2 h 66"/>
                <a:gd name="T36" fmla="*/ 203 w 271"/>
                <a:gd name="T37" fmla="*/ 5 h 66"/>
                <a:gd name="T38" fmla="*/ 228 w 271"/>
                <a:gd name="T39" fmla="*/ 13 h 66"/>
                <a:gd name="T40" fmla="*/ 246 w 271"/>
                <a:gd name="T41" fmla="*/ 19 h 66"/>
                <a:gd name="T42" fmla="*/ 259 w 271"/>
                <a:gd name="T43" fmla="*/ 23 h 66"/>
                <a:gd name="T44" fmla="*/ 265 w 271"/>
                <a:gd name="T45" fmla="*/ 28 h 66"/>
                <a:gd name="T46" fmla="*/ 268 w 271"/>
                <a:gd name="T47" fmla="*/ 34 h 66"/>
                <a:gd name="T48" fmla="*/ 268 w 271"/>
                <a:gd name="T49" fmla="*/ 43 h 66"/>
                <a:gd name="T50" fmla="*/ 259 w 271"/>
                <a:gd name="T51" fmla="*/ 46 h 66"/>
                <a:gd name="T52" fmla="*/ 250 w 271"/>
                <a:gd name="T53" fmla="*/ 46 h 66"/>
                <a:gd name="T54" fmla="*/ 237 w 271"/>
                <a:gd name="T55" fmla="*/ 45 h 66"/>
                <a:gd name="T56" fmla="*/ 225 w 271"/>
                <a:gd name="T57" fmla="*/ 39 h 66"/>
                <a:gd name="T58" fmla="*/ 212 w 271"/>
                <a:gd name="T59" fmla="*/ 34 h 66"/>
                <a:gd name="T60" fmla="*/ 197 w 271"/>
                <a:gd name="T61" fmla="*/ 29 h 66"/>
                <a:gd name="T62" fmla="*/ 175 w 271"/>
                <a:gd name="T63" fmla="*/ 27 h 66"/>
                <a:gd name="T64" fmla="*/ 153 w 271"/>
                <a:gd name="T65" fmla="*/ 26 h 66"/>
                <a:gd name="T66" fmla="*/ 128 w 271"/>
                <a:gd name="T67" fmla="*/ 28 h 66"/>
                <a:gd name="T68" fmla="*/ 109 w 271"/>
                <a:gd name="T69" fmla="*/ 33 h 66"/>
                <a:gd name="T70" fmla="*/ 97 w 271"/>
                <a:gd name="T71" fmla="*/ 35 h 66"/>
                <a:gd name="T72" fmla="*/ 84 w 271"/>
                <a:gd name="T73" fmla="*/ 40 h 66"/>
                <a:gd name="T74" fmla="*/ 72 w 271"/>
                <a:gd name="T75" fmla="*/ 46 h 66"/>
                <a:gd name="T76" fmla="*/ 63 w 271"/>
                <a:gd name="T77" fmla="*/ 52 h 66"/>
                <a:gd name="T78" fmla="*/ 53 w 271"/>
                <a:gd name="T79" fmla="*/ 60 h 66"/>
                <a:gd name="T80" fmla="*/ 53 w 271"/>
                <a:gd name="T81" fmla="*/ 66 h 66"/>
                <a:gd name="T82" fmla="*/ 53 w 271"/>
                <a:gd name="T83" fmla="*/ 66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66"/>
                <a:gd name="T128" fmla="*/ 271 w 271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66">
                  <a:moveTo>
                    <a:pt x="53" y="66"/>
                  </a:moveTo>
                  <a:lnTo>
                    <a:pt x="50" y="66"/>
                  </a:lnTo>
                  <a:lnTo>
                    <a:pt x="44" y="66"/>
                  </a:lnTo>
                  <a:lnTo>
                    <a:pt x="34" y="66"/>
                  </a:lnTo>
                  <a:lnTo>
                    <a:pt x="22" y="66"/>
                  </a:lnTo>
                  <a:lnTo>
                    <a:pt x="13" y="64"/>
                  </a:lnTo>
                  <a:lnTo>
                    <a:pt x="3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3" y="49"/>
                  </a:lnTo>
                  <a:lnTo>
                    <a:pt x="6" y="45"/>
                  </a:lnTo>
                  <a:lnTo>
                    <a:pt x="10" y="44"/>
                  </a:lnTo>
                  <a:lnTo>
                    <a:pt x="13" y="40"/>
                  </a:lnTo>
                  <a:lnTo>
                    <a:pt x="16" y="38"/>
                  </a:lnTo>
                  <a:lnTo>
                    <a:pt x="22" y="34"/>
                  </a:lnTo>
                  <a:lnTo>
                    <a:pt x="28" y="32"/>
                  </a:lnTo>
                  <a:lnTo>
                    <a:pt x="34" y="28"/>
                  </a:lnTo>
                  <a:lnTo>
                    <a:pt x="41" y="26"/>
                  </a:lnTo>
                  <a:lnTo>
                    <a:pt x="47" y="22"/>
                  </a:lnTo>
                  <a:lnTo>
                    <a:pt x="56" y="20"/>
                  </a:lnTo>
                  <a:lnTo>
                    <a:pt x="63" y="16"/>
                  </a:lnTo>
                  <a:lnTo>
                    <a:pt x="72" y="14"/>
                  </a:lnTo>
                  <a:lnTo>
                    <a:pt x="78" y="11"/>
                  </a:lnTo>
                  <a:lnTo>
                    <a:pt x="87" y="9"/>
                  </a:lnTo>
                  <a:lnTo>
                    <a:pt x="97" y="7"/>
                  </a:lnTo>
                  <a:lnTo>
                    <a:pt x="106" y="5"/>
                  </a:lnTo>
                  <a:lnTo>
                    <a:pt x="116" y="4"/>
                  </a:lnTo>
                  <a:lnTo>
                    <a:pt x="128" y="3"/>
                  </a:lnTo>
                  <a:lnTo>
                    <a:pt x="137" y="2"/>
                  </a:lnTo>
                  <a:lnTo>
                    <a:pt x="147" y="2"/>
                  </a:lnTo>
                  <a:lnTo>
                    <a:pt x="159" y="0"/>
                  </a:lnTo>
                  <a:lnTo>
                    <a:pt x="172" y="2"/>
                  </a:lnTo>
                  <a:lnTo>
                    <a:pt x="181" y="2"/>
                  </a:lnTo>
                  <a:lnTo>
                    <a:pt x="193" y="4"/>
                  </a:lnTo>
                  <a:lnTo>
                    <a:pt x="203" y="5"/>
                  </a:lnTo>
                  <a:lnTo>
                    <a:pt x="215" y="9"/>
                  </a:lnTo>
                  <a:lnTo>
                    <a:pt x="228" y="13"/>
                  </a:lnTo>
                  <a:lnTo>
                    <a:pt x="240" y="16"/>
                  </a:lnTo>
                  <a:lnTo>
                    <a:pt x="246" y="19"/>
                  </a:lnTo>
                  <a:lnTo>
                    <a:pt x="253" y="21"/>
                  </a:lnTo>
                  <a:lnTo>
                    <a:pt x="259" y="23"/>
                  </a:lnTo>
                  <a:lnTo>
                    <a:pt x="265" y="27"/>
                  </a:lnTo>
                  <a:lnTo>
                    <a:pt x="265" y="28"/>
                  </a:lnTo>
                  <a:lnTo>
                    <a:pt x="265" y="31"/>
                  </a:lnTo>
                  <a:lnTo>
                    <a:pt x="268" y="34"/>
                  </a:lnTo>
                  <a:lnTo>
                    <a:pt x="271" y="39"/>
                  </a:lnTo>
                  <a:lnTo>
                    <a:pt x="268" y="43"/>
                  </a:lnTo>
                  <a:lnTo>
                    <a:pt x="265" y="46"/>
                  </a:lnTo>
                  <a:lnTo>
                    <a:pt x="259" y="46"/>
                  </a:lnTo>
                  <a:lnTo>
                    <a:pt x="256" y="48"/>
                  </a:lnTo>
                  <a:lnTo>
                    <a:pt x="250" y="46"/>
                  </a:lnTo>
                  <a:lnTo>
                    <a:pt x="240" y="46"/>
                  </a:lnTo>
                  <a:lnTo>
                    <a:pt x="237" y="45"/>
                  </a:lnTo>
                  <a:lnTo>
                    <a:pt x="231" y="41"/>
                  </a:lnTo>
                  <a:lnTo>
                    <a:pt x="225" y="39"/>
                  </a:lnTo>
                  <a:lnTo>
                    <a:pt x="218" y="37"/>
                  </a:lnTo>
                  <a:lnTo>
                    <a:pt x="212" y="34"/>
                  </a:lnTo>
                  <a:lnTo>
                    <a:pt x="203" y="33"/>
                  </a:lnTo>
                  <a:lnTo>
                    <a:pt x="197" y="29"/>
                  </a:lnTo>
                  <a:lnTo>
                    <a:pt x="187" y="28"/>
                  </a:lnTo>
                  <a:lnTo>
                    <a:pt x="175" y="27"/>
                  </a:lnTo>
                  <a:lnTo>
                    <a:pt x="165" y="26"/>
                  </a:lnTo>
                  <a:lnTo>
                    <a:pt x="153" y="26"/>
                  </a:lnTo>
                  <a:lnTo>
                    <a:pt x="140" y="27"/>
                  </a:lnTo>
                  <a:lnTo>
                    <a:pt x="128" y="28"/>
                  </a:lnTo>
                  <a:lnTo>
                    <a:pt x="116" y="32"/>
                  </a:lnTo>
                  <a:lnTo>
                    <a:pt x="109" y="33"/>
                  </a:lnTo>
                  <a:lnTo>
                    <a:pt x="103" y="34"/>
                  </a:lnTo>
                  <a:lnTo>
                    <a:pt x="97" y="35"/>
                  </a:lnTo>
                  <a:lnTo>
                    <a:pt x="94" y="38"/>
                  </a:lnTo>
                  <a:lnTo>
                    <a:pt x="84" y="40"/>
                  </a:lnTo>
                  <a:lnTo>
                    <a:pt x="78" y="44"/>
                  </a:lnTo>
                  <a:lnTo>
                    <a:pt x="72" y="46"/>
                  </a:lnTo>
                  <a:lnTo>
                    <a:pt x="66" y="49"/>
                  </a:lnTo>
                  <a:lnTo>
                    <a:pt x="63" y="52"/>
                  </a:lnTo>
                  <a:lnTo>
                    <a:pt x="59" y="55"/>
                  </a:lnTo>
                  <a:lnTo>
                    <a:pt x="53" y="60"/>
                  </a:lnTo>
                  <a:lnTo>
                    <a:pt x="53" y="63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5" name="Freeform 53"/>
            <p:cNvSpPr>
              <a:spLocks/>
            </p:cNvSpPr>
            <p:nvPr/>
          </p:nvSpPr>
          <p:spPr bwMode="auto">
            <a:xfrm>
              <a:off x="2413" y="2207"/>
              <a:ext cx="271" cy="65"/>
            </a:xfrm>
            <a:custGeom>
              <a:avLst/>
              <a:gdLst>
                <a:gd name="T0" fmla="*/ 56 w 271"/>
                <a:gd name="T1" fmla="*/ 65 h 65"/>
                <a:gd name="T2" fmla="*/ 37 w 271"/>
                <a:gd name="T3" fmla="*/ 65 h 65"/>
                <a:gd name="T4" fmla="*/ 15 w 271"/>
                <a:gd name="T5" fmla="*/ 64 h 65"/>
                <a:gd name="T6" fmla="*/ 3 w 271"/>
                <a:gd name="T7" fmla="*/ 59 h 65"/>
                <a:gd name="T8" fmla="*/ 0 w 271"/>
                <a:gd name="T9" fmla="*/ 55 h 65"/>
                <a:gd name="T10" fmla="*/ 3 w 271"/>
                <a:gd name="T11" fmla="*/ 50 h 65"/>
                <a:gd name="T12" fmla="*/ 9 w 271"/>
                <a:gd name="T13" fmla="*/ 45 h 65"/>
                <a:gd name="T14" fmla="*/ 15 w 271"/>
                <a:gd name="T15" fmla="*/ 40 h 65"/>
                <a:gd name="T16" fmla="*/ 25 w 271"/>
                <a:gd name="T17" fmla="*/ 34 h 65"/>
                <a:gd name="T18" fmla="*/ 34 w 271"/>
                <a:gd name="T19" fmla="*/ 28 h 65"/>
                <a:gd name="T20" fmla="*/ 50 w 271"/>
                <a:gd name="T21" fmla="*/ 22 h 65"/>
                <a:gd name="T22" fmla="*/ 65 w 271"/>
                <a:gd name="T23" fmla="*/ 16 h 65"/>
                <a:gd name="T24" fmla="*/ 81 w 271"/>
                <a:gd name="T25" fmla="*/ 11 h 65"/>
                <a:gd name="T26" fmla="*/ 100 w 271"/>
                <a:gd name="T27" fmla="*/ 6 h 65"/>
                <a:gd name="T28" fmla="*/ 118 w 271"/>
                <a:gd name="T29" fmla="*/ 4 h 65"/>
                <a:gd name="T30" fmla="*/ 140 w 271"/>
                <a:gd name="T31" fmla="*/ 1 h 65"/>
                <a:gd name="T32" fmla="*/ 162 w 271"/>
                <a:gd name="T33" fmla="*/ 0 h 65"/>
                <a:gd name="T34" fmla="*/ 184 w 271"/>
                <a:gd name="T35" fmla="*/ 1 h 65"/>
                <a:gd name="T36" fmla="*/ 206 w 271"/>
                <a:gd name="T37" fmla="*/ 5 h 65"/>
                <a:gd name="T38" fmla="*/ 230 w 271"/>
                <a:gd name="T39" fmla="*/ 12 h 65"/>
                <a:gd name="T40" fmla="*/ 249 w 271"/>
                <a:gd name="T41" fmla="*/ 18 h 65"/>
                <a:gd name="T42" fmla="*/ 259 w 271"/>
                <a:gd name="T43" fmla="*/ 23 h 65"/>
                <a:gd name="T44" fmla="*/ 268 w 271"/>
                <a:gd name="T45" fmla="*/ 28 h 65"/>
                <a:gd name="T46" fmla="*/ 271 w 271"/>
                <a:gd name="T47" fmla="*/ 34 h 65"/>
                <a:gd name="T48" fmla="*/ 271 w 271"/>
                <a:gd name="T49" fmla="*/ 42 h 65"/>
                <a:gd name="T50" fmla="*/ 262 w 271"/>
                <a:gd name="T51" fmla="*/ 47 h 65"/>
                <a:gd name="T52" fmla="*/ 249 w 271"/>
                <a:gd name="T53" fmla="*/ 47 h 65"/>
                <a:gd name="T54" fmla="*/ 240 w 271"/>
                <a:gd name="T55" fmla="*/ 45 h 65"/>
                <a:gd name="T56" fmla="*/ 227 w 271"/>
                <a:gd name="T57" fmla="*/ 39 h 65"/>
                <a:gd name="T58" fmla="*/ 215 w 271"/>
                <a:gd name="T59" fmla="*/ 34 h 65"/>
                <a:gd name="T60" fmla="*/ 199 w 271"/>
                <a:gd name="T61" fmla="*/ 29 h 65"/>
                <a:gd name="T62" fmla="*/ 177 w 271"/>
                <a:gd name="T63" fmla="*/ 27 h 65"/>
                <a:gd name="T64" fmla="*/ 156 w 271"/>
                <a:gd name="T65" fmla="*/ 26 h 65"/>
                <a:gd name="T66" fmla="*/ 134 w 271"/>
                <a:gd name="T67" fmla="*/ 28 h 65"/>
                <a:gd name="T68" fmla="*/ 115 w 271"/>
                <a:gd name="T69" fmla="*/ 33 h 65"/>
                <a:gd name="T70" fmla="*/ 103 w 271"/>
                <a:gd name="T71" fmla="*/ 35 h 65"/>
                <a:gd name="T72" fmla="*/ 87 w 271"/>
                <a:gd name="T73" fmla="*/ 40 h 65"/>
                <a:gd name="T74" fmla="*/ 75 w 271"/>
                <a:gd name="T75" fmla="*/ 46 h 65"/>
                <a:gd name="T76" fmla="*/ 65 w 271"/>
                <a:gd name="T77" fmla="*/ 51 h 65"/>
                <a:gd name="T78" fmla="*/ 59 w 271"/>
                <a:gd name="T79" fmla="*/ 58 h 65"/>
                <a:gd name="T80" fmla="*/ 59 w 271"/>
                <a:gd name="T81" fmla="*/ 64 h 65"/>
                <a:gd name="T82" fmla="*/ 59 w 271"/>
                <a:gd name="T83" fmla="*/ 65 h 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65"/>
                <a:gd name="T128" fmla="*/ 271 w 271"/>
                <a:gd name="T129" fmla="*/ 65 h 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65">
                  <a:moveTo>
                    <a:pt x="59" y="65"/>
                  </a:moveTo>
                  <a:lnTo>
                    <a:pt x="56" y="65"/>
                  </a:lnTo>
                  <a:lnTo>
                    <a:pt x="47" y="65"/>
                  </a:lnTo>
                  <a:lnTo>
                    <a:pt x="37" y="65"/>
                  </a:lnTo>
                  <a:lnTo>
                    <a:pt x="28" y="65"/>
                  </a:lnTo>
                  <a:lnTo>
                    <a:pt x="15" y="64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2" y="42"/>
                  </a:lnTo>
                  <a:lnTo>
                    <a:pt x="15" y="40"/>
                  </a:lnTo>
                  <a:lnTo>
                    <a:pt x="19" y="36"/>
                  </a:lnTo>
                  <a:lnTo>
                    <a:pt x="25" y="34"/>
                  </a:lnTo>
                  <a:lnTo>
                    <a:pt x="31" y="32"/>
                  </a:lnTo>
                  <a:lnTo>
                    <a:pt x="34" y="28"/>
                  </a:lnTo>
                  <a:lnTo>
                    <a:pt x="43" y="24"/>
                  </a:lnTo>
                  <a:lnTo>
                    <a:pt x="50" y="22"/>
                  </a:lnTo>
                  <a:lnTo>
                    <a:pt x="59" y="20"/>
                  </a:lnTo>
                  <a:lnTo>
                    <a:pt x="65" y="16"/>
                  </a:lnTo>
                  <a:lnTo>
                    <a:pt x="72" y="13"/>
                  </a:lnTo>
                  <a:lnTo>
                    <a:pt x="81" y="11"/>
                  </a:lnTo>
                  <a:lnTo>
                    <a:pt x="90" y="9"/>
                  </a:lnTo>
                  <a:lnTo>
                    <a:pt x="100" y="6"/>
                  </a:lnTo>
                  <a:lnTo>
                    <a:pt x="109" y="5"/>
                  </a:lnTo>
                  <a:lnTo>
                    <a:pt x="118" y="4"/>
                  </a:lnTo>
                  <a:lnTo>
                    <a:pt x="128" y="3"/>
                  </a:lnTo>
                  <a:lnTo>
                    <a:pt x="140" y="1"/>
                  </a:lnTo>
                  <a:lnTo>
                    <a:pt x="149" y="1"/>
                  </a:lnTo>
                  <a:lnTo>
                    <a:pt x="162" y="0"/>
                  </a:lnTo>
                  <a:lnTo>
                    <a:pt x="174" y="1"/>
                  </a:lnTo>
                  <a:lnTo>
                    <a:pt x="184" y="1"/>
                  </a:lnTo>
                  <a:lnTo>
                    <a:pt x="196" y="4"/>
                  </a:lnTo>
                  <a:lnTo>
                    <a:pt x="206" y="5"/>
                  </a:lnTo>
                  <a:lnTo>
                    <a:pt x="218" y="9"/>
                  </a:lnTo>
                  <a:lnTo>
                    <a:pt x="230" y="12"/>
                  </a:lnTo>
                  <a:lnTo>
                    <a:pt x="243" y="16"/>
                  </a:lnTo>
                  <a:lnTo>
                    <a:pt x="249" y="18"/>
                  </a:lnTo>
                  <a:lnTo>
                    <a:pt x="252" y="21"/>
                  </a:lnTo>
                  <a:lnTo>
                    <a:pt x="259" y="23"/>
                  </a:lnTo>
                  <a:lnTo>
                    <a:pt x="268" y="27"/>
                  </a:lnTo>
                  <a:lnTo>
                    <a:pt x="268" y="28"/>
                  </a:lnTo>
                  <a:lnTo>
                    <a:pt x="268" y="30"/>
                  </a:lnTo>
                  <a:lnTo>
                    <a:pt x="271" y="34"/>
                  </a:lnTo>
                  <a:lnTo>
                    <a:pt x="271" y="39"/>
                  </a:lnTo>
                  <a:lnTo>
                    <a:pt x="271" y="42"/>
                  </a:lnTo>
                  <a:lnTo>
                    <a:pt x="268" y="46"/>
                  </a:lnTo>
                  <a:lnTo>
                    <a:pt x="262" y="47"/>
                  </a:lnTo>
                  <a:lnTo>
                    <a:pt x="259" y="47"/>
                  </a:lnTo>
                  <a:lnTo>
                    <a:pt x="249" y="47"/>
                  </a:lnTo>
                  <a:lnTo>
                    <a:pt x="243" y="46"/>
                  </a:lnTo>
                  <a:lnTo>
                    <a:pt x="240" y="45"/>
                  </a:lnTo>
                  <a:lnTo>
                    <a:pt x="234" y="41"/>
                  </a:lnTo>
                  <a:lnTo>
                    <a:pt x="227" y="39"/>
                  </a:lnTo>
                  <a:lnTo>
                    <a:pt x="221" y="36"/>
                  </a:lnTo>
                  <a:lnTo>
                    <a:pt x="215" y="34"/>
                  </a:lnTo>
                  <a:lnTo>
                    <a:pt x="209" y="32"/>
                  </a:lnTo>
                  <a:lnTo>
                    <a:pt x="199" y="29"/>
                  </a:lnTo>
                  <a:lnTo>
                    <a:pt x="190" y="28"/>
                  </a:lnTo>
                  <a:lnTo>
                    <a:pt x="177" y="27"/>
                  </a:lnTo>
                  <a:lnTo>
                    <a:pt x="168" y="26"/>
                  </a:lnTo>
                  <a:lnTo>
                    <a:pt x="156" y="26"/>
                  </a:lnTo>
                  <a:lnTo>
                    <a:pt x="146" y="27"/>
                  </a:lnTo>
                  <a:lnTo>
                    <a:pt x="134" y="28"/>
                  </a:lnTo>
                  <a:lnTo>
                    <a:pt x="121" y="32"/>
                  </a:lnTo>
                  <a:lnTo>
                    <a:pt x="115" y="33"/>
                  </a:lnTo>
                  <a:lnTo>
                    <a:pt x="106" y="34"/>
                  </a:lnTo>
                  <a:lnTo>
                    <a:pt x="103" y="35"/>
                  </a:lnTo>
                  <a:lnTo>
                    <a:pt x="96" y="36"/>
                  </a:lnTo>
                  <a:lnTo>
                    <a:pt x="87" y="40"/>
                  </a:lnTo>
                  <a:lnTo>
                    <a:pt x="81" y="44"/>
                  </a:lnTo>
                  <a:lnTo>
                    <a:pt x="75" y="46"/>
                  </a:lnTo>
                  <a:lnTo>
                    <a:pt x="68" y="48"/>
                  </a:lnTo>
                  <a:lnTo>
                    <a:pt x="65" y="51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9" y="62"/>
                  </a:lnTo>
                  <a:lnTo>
                    <a:pt x="59" y="64"/>
                  </a:lnTo>
                  <a:lnTo>
                    <a:pt x="59" y="65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6" name="Freeform 54"/>
            <p:cNvSpPr>
              <a:spLocks/>
            </p:cNvSpPr>
            <p:nvPr/>
          </p:nvSpPr>
          <p:spPr bwMode="auto">
            <a:xfrm>
              <a:off x="2466" y="2290"/>
              <a:ext cx="271" cy="66"/>
            </a:xfrm>
            <a:custGeom>
              <a:avLst/>
              <a:gdLst>
                <a:gd name="T0" fmla="*/ 53 w 271"/>
                <a:gd name="T1" fmla="*/ 66 h 66"/>
                <a:gd name="T2" fmla="*/ 34 w 271"/>
                <a:gd name="T3" fmla="*/ 66 h 66"/>
                <a:gd name="T4" fmla="*/ 12 w 271"/>
                <a:gd name="T5" fmla="*/ 63 h 66"/>
                <a:gd name="T6" fmla="*/ 0 w 271"/>
                <a:gd name="T7" fmla="*/ 60 h 66"/>
                <a:gd name="T8" fmla="*/ 0 w 271"/>
                <a:gd name="T9" fmla="*/ 55 h 66"/>
                <a:gd name="T10" fmla="*/ 0 w 271"/>
                <a:gd name="T11" fmla="*/ 50 h 66"/>
                <a:gd name="T12" fmla="*/ 6 w 271"/>
                <a:gd name="T13" fmla="*/ 45 h 66"/>
                <a:gd name="T14" fmla="*/ 12 w 271"/>
                <a:gd name="T15" fmla="*/ 40 h 66"/>
                <a:gd name="T16" fmla="*/ 22 w 271"/>
                <a:gd name="T17" fmla="*/ 34 h 66"/>
                <a:gd name="T18" fmla="*/ 34 w 271"/>
                <a:gd name="T19" fmla="*/ 28 h 66"/>
                <a:gd name="T20" fmla="*/ 47 w 271"/>
                <a:gd name="T21" fmla="*/ 22 h 66"/>
                <a:gd name="T22" fmla="*/ 62 w 271"/>
                <a:gd name="T23" fmla="*/ 16 h 66"/>
                <a:gd name="T24" fmla="*/ 78 w 271"/>
                <a:gd name="T25" fmla="*/ 11 h 66"/>
                <a:gd name="T26" fmla="*/ 96 w 271"/>
                <a:gd name="T27" fmla="*/ 6 h 66"/>
                <a:gd name="T28" fmla="*/ 115 w 271"/>
                <a:gd name="T29" fmla="*/ 3 h 66"/>
                <a:gd name="T30" fmla="*/ 137 w 271"/>
                <a:gd name="T31" fmla="*/ 0 h 66"/>
                <a:gd name="T32" fmla="*/ 159 w 271"/>
                <a:gd name="T33" fmla="*/ 0 h 66"/>
                <a:gd name="T34" fmla="*/ 181 w 271"/>
                <a:gd name="T35" fmla="*/ 2 h 66"/>
                <a:gd name="T36" fmla="*/ 206 w 271"/>
                <a:gd name="T37" fmla="*/ 5 h 66"/>
                <a:gd name="T38" fmla="*/ 227 w 271"/>
                <a:gd name="T39" fmla="*/ 11 h 66"/>
                <a:gd name="T40" fmla="*/ 246 w 271"/>
                <a:gd name="T41" fmla="*/ 17 h 66"/>
                <a:gd name="T42" fmla="*/ 258 w 271"/>
                <a:gd name="T43" fmla="*/ 23 h 66"/>
                <a:gd name="T44" fmla="*/ 265 w 271"/>
                <a:gd name="T45" fmla="*/ 27 h 66"/>
                <a:gd name="T46" fmla="*/ 268 w 271"/>
                <a:gd name="T47" fmla="*/ 33 h 66"/>
                <a:gd name="T48" fmla="*/ 268 w 271"/>
                <a:gd name="T49" fmla="*/ 41 h 66"/>
                <a:gd name="T50" fmla="*/ 258 w 271"/>
                <a:gd name="T51" fmla="*/ 46 h 66"/>
                <a:gd name="T52" fmla="*/ 249 w 271"/>
                <a:gd name="T53" fmla="*/ 46 h 66"/>
                <a:gd name="T54" fmla="*/ 237 w 271"/>
                <a:gd name="T55" fmla="*/ 44 h 66"/>
                <a:gd name="T56" fmla="*/ 224 w 271"/>
                <a:gd name="T57" fmla="*/ 39 h 66"/>
                <a:gd name="T58" fmla="*/ 212 w 271"/>
                <a:gd name="T59" fmla="*/ 33 h 66"/>
                <a:gd name="T60" fmla="*/ 196 w 271"/>
                <a:gd name="T61" fmla="*/ 29 h 66"/>
                <a:gd name="T62" fmla="*/ 177 w 271"/>
                <a:gd name="T63" fmla="*/ 26 h 66"/>
                <a:gd name="T64" fmla="*/ 153 w 271"/>
                <a:gd name="T65" fmla="*/ 25 h 66"/>
                <a:gd name="T66" fmla="*/ 134 w 271"/>
                <a:gd name="T67" fmla="*/ 26 h 66"/>
                <a:gd name="T68" fmla="*/ 121 w 271"/>
                <a:gd name="T69" fmla="*/ 28 h 66"/>
                <a:gd name="T70" fmla="*/ 109 w 271"/>
                <a:gd name="T71" fmla="*/ 32 h 66"/>
                <a:gd name="T72" fmla="*/ 100 w 271"/>
                <a:gd name="T73" fmla="*/ 35 h 66"/>
                <a:gd name="T74" fmla="*/ 84 w 271"/>
                <a:gd name="T75" fmla="*/ 39 h 66"/>
                <a:gd name="T76" fmla="*/ 71 w 271"/>
                <a:gd name="T77" fmla="*/ 45 h 66"/>
                <a:gd name="T78" fmla="*/ 62 w 271"/>
                <a:gd name="T79" fmla="*/ 51 h 66"/>
                <a:gd name="T80" fmla="*/ 56 w 271"/>
                <a:gd name="T81" fmla="*/ 58 h 66"/>
                <a:gd name="T82" fmla="*/ 56 w 271"/>
                <a:gd name="T83" fmla="*/ 64 h 66"/>
                <a:gd name="T84" fmla="*/ 56 w 271"/>
                <a:gd name="T85" fmla="*/ 66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1"/>
                <a:gd name="T130" fmla="*/ 0 h 66"/>
                <a:gd name="T131" fmla="*/ 271 w 271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1" h="66">
                  <a:moveTo>
                    <a:pt x="56" y="66"/>
                  </a:moveTo>
                  <a:lnTo>
                    <a:pt x="53" y="66"/>
                  </a:lnTo>
                  <a:lnTo>
                    <a:pt x="43" y="66"/>
                  </a:lnTo>
                  <a:lnTo>
                    <a:pt x="34" y="66"/>
                  </a:lnTo>
                  <a:lnTo>
                    <a:pt x="25" y="66"/>
                  </a:lnTo>
                  <a:lnTo>
                    <a:pt x="12" y="63"/>
                  </a:lnTo>
                  <a:lnTo>
                    <a:pt x="6" y="61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3" y="48"/>
                  </a:lnTo>
                  <a:lnTo>
                    <a:pt x="6" y="45"/>
                  </a:lnTo>
                  <a:lnTo>
                    <a:pt x="9" y="43"/>
                  </a:lnTo>
                  <a:lnTo>
                    <a:pt x="12" y="40"/>
                  </a:lnTo>
                  <a:lnTo>
                    <a:pt x="19" y="37"/>
                  </a:lnTo>
                  <a:lnTo>
                    <a:pt x="22" y="34"/>
                  </a:lnTo>
                  <a:lnTo>
                    <a:pt x="28" y="32"/>
                  </a:lnTo>
                  <a:lnTo>
                    <a:pt x="34" y="28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6" y="20"/>
                  </a:lnTo>
                  <a:lnTo>
                    <a:pt x="62" y="16"/>
                  </a:lnTo>
                  <a:lnTo>
                    <a:pt x="71" y="14"/>
                  </a:lnTo>
                  <a:lnTo>
                    <a:pt x="78" y="11"/>
                  </a:lnTo>
                  <a:lnTo>
                    <a:pt x="90" y="9"/>
                  </a:lnTo>
                  <a:lnTo>
                    <a:pt x="96" y="6"/>
                  </a:lnTo>
                  <a:lnTo>
                    <a:pt x="106" y="5"/>
                  </a:lnTo>
                  <a:lnTo>
                    <a:pt x="115" y="3"/>
                  </a:lnTo>
                  <a:lnTo>
                    <a:pt x="128" y="2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1" y="2"/>
                  </a:lnTo>
                  <a:lnTo>
                    <a:pt x="193" y="4"/>
                  </a:lnTo>
                  <a:lnTo>
                    <a:pt x="206" y="5"/>
                  </a:lnTo>
                  <a:lnTo>
                    <a:pt x="215" y="9"/>
                  </a:lnTo>
                  <a:lnTo>
                    <a:pt x="227" y="11"/>
                  </a:lnTo>
                  <a:lnTo>
                    <a:pt x="240" y="16"/>
                  </a:lnTo>
                  <a:lnTo>
                    <a:pt x="246" y="17"/>
                  </a:lnTo>
                  <a:lnTo>
                    <a:pt x="252" y="20"/>
                  </a:lnTo>
                  <a:lnTo>
                    <a:pt x="258" y="23"/>
                  </a:lnTo>
                  <a:lnTo>
                    <a:pt x="265" y="26"/>
                  </a:lnTo>
                  <a:lnTo>
                    <a:pt x="265" y="27"/>
                  </a:lnTo>
                  <a:lnTo>
                    <a:pt x="268" y="29"/>
                  </a:lnTo>
                  <a:lnTo>
                    <a:pt x="268" y="33"/>
                  </a:lnTo>
                  <a:lnTo>
                    <a:pt x="271" y="39"/>
                  </a:lnTo>
                  <a:lnTo>
                    <a:pt x="268" y="41"/>
                  </a:lnTo>
                  <a:lnTo>
                    <a:pt x="265" y="45"/>
                  </a:lnTo>
                  <a:lnTo>
                    <a:pt x="258" y="46"/>
                  </a:lnTo>
                  <a:lnTo>
                    <a:pt x="255" y="46"/>
                  </a:lnTo>
                  <a:lnTo>
                    <a:pt x="249" y="46"/>
                  </a:lnTo>
                  <a:lnTo>
                    <a:pt x="240" y="45"/>
                  </a:lnTo>
                  <a:lnTo>
                    <a:pt x="237" y="44"/>
                  </a:lnTo>
                  <a:lnTo>
                    <a:pt x="230" y="40"/>
                  </a:lnTo>
                  <a:lnTo>
                    <a:pt x="224" y="39"/>
                  </a:lnTo>
                  <a:lnTo>
                    <a:pt x="218" y="37"/>
                  </a:lnTo>
                  <a:lnTo>
                    <a:pt x="212" y="33"/>
                  </a:lnTo>
                  <a:lnTo>
                    <a:pt x="206" y="32"/>
                  </a:lnTo>
                  <a:lnTo>
                    <a:pt x="196" y="29"/>
                  </a:lnTo>
                  <a:lnTo>
                    <a:pt x="187" y="28"/>
                  </a:lnTo>
                  <a:lnTo>
                    <a:pt x="177" y="26"/>
                  </a:lnTo>
                  <a:lnTo>
                    <a:pt x="165" y="26"/>
                  </a:lnTo>
                  <a:lnTo>
                    <a:pt x="153" y="25"/>
                  </a:lnTo>
                  <a:lnTo>
                    <a:pt x="143" y="26"/>
                  </a:lnTo>
                  <a:lnTo>
                    <a:pt x="134" y="26"/>
                  </a:lnTo>
                  <a:lnTo>
                    <a:pt x="131" y="27"/>
                  </a:lnTo>
                  <a:lnTo>
                    <a:pt x="121" y="28"/>
                  </a:lnTo>
                  <a:lnTo>
                    <a:pt x="115" y="31"/>
                  </a:lnTo>
                  <a:lnTo>
                    <a:pt x="109" y="32"/>
                  </a:lnTo>
                  <a:lnTo>
                    <a:pt x="103" y="33"/>
                  </a:lnTo>
                  <a:lnTo>
                    <a:pt x="100" y="35"/>
                  </a:lnTo>
                  <a:lnTo>
                    <a:pt x="93" y="37"/>
                  </a:lnTo>
                  <a:lnTo>
                    <a:pt x="84" y="39"/>
                  </a:lnTo>
                  <a:lnTo>
                    <a:pt x="78" y="43"/>
                  </a:lnTo>
                  <a:lnTo>
                    <a:pt x="71" y="45"/>
                  </a:lnTo>
                  <a:lnTo>
                    <a:pt x="65" y="49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6" y="58"/>
                  </a:lnTo>
                  <a:lnTo>
                    <a:pt x="56" y="62"/>
                  </a:lnTo>
                  <a:lnTo>
                    <a:pt x="56" y="64"/>
                  </a:lnTo>
                  <a:lnTo>
                    <a:pt x="56" y="66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Freeform 55"/>
            <p:cNvSpPr>
              <a:spLocks/>
            </p:cNvSpPr>
            <p:nvPr/>
          </p:nvSpPr>
          <p:spPr bwMode="auto">
            <a:xfrm>
              <a:off x="2500" y="2397"/>
              <a:ext cx="271" cy="65"/>
            </a:xfrm>
            <a:custGeom>
              <a:avLst/>
              <a:gdLst>
                <a:gd name="T0" fmla="*/ 53 w 271"/>
                <a:gd name="T1" fmla="*/ 65 h 65"/>
                <a:gd name="T2" fmla="*/ 34 w 271"/>
                <a:gd name="T3" fmla="*/ 65 h 65"/>
                <a:gd name="T4" fmla="*/ 13 w 271"/>
                <a:gd name="T5" fmla="*/ 64 h 65"/>
                <a:gd name="T6" fmla="*/ 3 w 271"/>
                <a:gd name="T7" fmla="*/ 59 h 65"/>
                <a:gd name="T8" fmla="*/ 0 w 271"/>
                <a:gd name="T9" fmla="*/ 54 h 65"/>
                <a:gd name="T10" fmla="*/ 3 w 271"/>
                <a:gd name="T11" fmla="*/ 49 h 65"/>
                <a:gd name="T12" fmla="*/ 6 w 271"/>
                <a:gd name="T13" fmla="*/ 44 h 65"/>
                <a:gd name="T14" fmla="*/ 13 w 271"/>
                <a:gd name="T15" fmla="*/ 39 h 65"/>
                <a:gd name="T16" fmla="*/ 22 w 271"/>
                <a:gd name="T17" fmla="*/ 33 h 65"/>
                <a:gd name="T18" fmla="*/ 34 w 271"/>
                <a:gd name="T19" fmla="*/ 27 h 65"/>
                <a:gd name="T20" fmla="*/ 47 w 271"/>
                <a:gd name="T21" fmla="*/ 21 h 65"/>
                <a:gd name="T22" fmla="*/ 62 w 271"/>
                <a:gd name="T23" fmla="*/ 17 h 65"/>
                <a:gd name="T24" fmla="*/ 78 w 271"/>
                <a:gd name="T25" fmla="*/ 10 h 65"/>
                <a:gd name="T26" fmla="*/ 97 w 271"/>
                <a:gd name="T27" fmla="*/ 6 h 65"/>
                <a:gd name="T28" fmla="*/ 119 w 271"/>
                <a:gd name="T29" fmla="*/ 2 h 65"/>
                <a:gd name="T30" fmla="*/ 137 w 271"/>
                <a:gd name="T31" fmla="*/ 1 h 65"/>
                <a:gd name="T32" fmla="*/ 159 w 271"/>
                <a:gd name="T33" fmla="*/ 0 h 65"/>
                <a:gd name="T34" fmla="*/ 181 w 271"/>
                <a:gd name="T35" fmla="*/ 1 h 65"/>
                <a:gd name="T36" fmla="*/ 206 w 271"/>
                <a:gd name="T37" fmla="*/ 4 h 65"/>
                <a:gd name="T38" fmla="*/ 228 w 271"/>
                <a:gd name="T39" fmla="*/ 12 h 65"/>
                <a:gd name="T40" fmla="*/ 246 w 271"/>
                <a:gd name="T41" fmla="*/ 18 h 65"/>
                <a:gd name="T42" fmla="*/ 259 w 271"/>
                <a:gd name="T43" fmla="*/ 23 h 65"/>
                <a:gd name="T44" fmla="*/ 265 w 271"/>
                <a:gd name="T45" fmla="*/ 26 h 65"/>
                <a:gd name="T46" fmla="*/ 268 w 271"/>
                <a:gd name="T47" fmla="*/ 33 h 65"/>
                <a:gd name="T48" fmla="*/ 268 w 271"/>
                <a:gd name="T49" fmla="*/ 42 h 65"/>
                <a:gd name="T50" fmla="*/ 262 w 271"/>
                <a:gd name="T51" fmla="*/ 45 h 65"/>
                <a:gd name="T52" fmla="*/ 249 w 271"/>
                <a:gd name="T53" fmla="*/ 45 h 65"/>
                <a:gd name="T54" fmla="*/ 237 w 271"/>
                <a:gd name="T55" fmla="*/ 43 h 65"/>
                <a:gd name="T56" fmla="*/ 224 w 271"/>
                <a:gd name="T57" fmla="*/ 38 h 65"/>
                <a:gd name="T58" fmla="*/ 212 w 271"/>
                <a:gd name="T59" fmla="*/ 33 h 65"/>
                <a:gd name="T60" fmla="*/ 196 w 271"/>
                <a:gd name="T61" fmla="*/ 29 h 65"/>
                <a:gd name="T62" fmla="*/ 178 w 271"/>
                <a:gd name="T63" fmla="*/ 25 h 65"/>
                <a:gd name="T64" fmla="*/ 156 w 271"/>
                <a:gd name="T65" fmla="*/ 25 h 65"/>
                <a:gd name="T66" fmla="*/ 131 w 271"/>
                <a:gd name="T67" fmla="*/ 27 h 65"/>
                <a:gd name="T68" fmla="*/ 112 w 271"/>
                <a:gd name="T69" fmla="*/ 31 h 65"/>
                <a:gd name="T70" fmla="*/ 100 w 271"/>
                <a:gd name="T71" fmla="*/ 35 h 65"/>
                <a:gd name="T72" fmla="*/ 87 w 271"/>
                <a:gd name="T73" fmla="*/ 39 h 65"/>
                <a:gd name="T74" fmla="*/ 72 w 271"/>
                <a:gd name="T75" fmla="*/ 45 h 65"/>
                <a:gd name="T76" fmla="*/ 62 w 271"/>
                <a:gd name="T77" fmla="*/ 50 h 65"/>
                <a:gd name="T78" fmla="*/ 56 w 271"/>
                <a:gd name="T79" fmla="*/ 58 h 65"/>
                <a:gd name="T80" fmla="*/ 56 w 271"/>
                <a:gd name="T81" fmla="*/ 64 h 65"/>
                <a:gd name="T82" fmla="*/ 56 w 271"/>
                <a:gd name="T83" fmla="*/ 65 h 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65"/>
                <a:gd name="T128" fmla="*/ 271 w 271"/>
                <a:gd name="T129" fmla="*/ 65 h 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65">
                  <a:moveTo>
                    <a:pt x="56" y="65"/>
                  </a:moveTo>
                  <a:lnTo>
                    <a:pt x="53" y="65"/>
                  </a:lnTo>
                  <a:lnTo>
                    <a:pt x="47" y="65"/>
                  </a:lnTo>
                  <a:lnTo>
                    <a:pt x="34" y="65"/>
                  </a:lnTo>
                  <a:lnTo>
                    <a:pt x="25" y="65"/>
                  </a:lnTo>
                  <a:lnTo>
                    <a:pt x="13" y="64"/>
                  </a:lnTo>
                  <a:lnTo>
                    <a:pt x="6" y="61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8"/>
                  </a:lnTo>
                  <a:lnTo>
                    <a:pt x="6" y="44"/>
                  </a:lnTo>
                  <a:lnTo>
                    <a:pt x="9" y="42"/>
                  </a:lnTo>
                  <a:lnTo>
                    <a:pt x="13" y="39"/>
                  </a:lnTo>
                  <a:lnTo>
                    <a:pt x="19" y="37"/>
                  </a:lnTo>
                  <a:lnTo>
                    <a:pt x="22" y="33"/>
                  </a:lnTo>
                  <a:lnTo>
                    <a:pt x="28" y="31"/>
                  </a:lnTo>
                  <a:lnTo>
                    <a:pt x="34" y="27"/>
                  </a:lnTo>
                  <a:lnTo>
                    <a:pt x="41" y="25"/>
                  </a:lnTo>
                  <a:lnTo>
                    <a:pt x="47" y="21"/>
                  </a:lnTo>
                  <a:lnTo>
                    <a:pt x="56" y="19"/>
                  </a:lnTo>
                  <a:lnTo>
                    <a:pt x="62" y="17"/>
                  </a:lnTo>
                  <a:lnTo>
                    <a:pt x="72" y="13"/>
                  </a:lnTo>
                  <a:lnTo>
                    <a:pt x="78" y="10"/>
                  </a:lnTo>
                  <a:lnTo>
                    <a:pt x="90" y="9"/>
                  </a:lnTo>
                  <a:lnTo>
                    <a:pt x="97" y="6"/>
                  </a:lnTo>
                  <a:lnTo>
                    <a:pt x="106" y="4"/>
                  </a:lnTo>
                  <a:lnTo>
                    <a:pt x="119" y="2"/>
                  </a:lnTo>
                  <a:lnTo>
                    <a:pt x="128" y="2"/>
                  </a:lnTo>
                  <a:lnTo>
                    <a:pt x="137" y="1"/>
                  </a:lnTo>
                  <a:lnTo>
                    <a:pt x="150" y="1"/>
                  </a:lnTo>
                  <a:lnTo>
                    <a:pt x="159" y="0"/>
                  </a:lnTo>
                  <a:lnTo>
                    <a:pt x="172" y="1"/>
                  </a:lnTo>
                  <a:lnTo>
                    <a:pt x="181" y="1"/>
                  </a:lnTo>
                  <a:lnTo>
                    <a:pt x="193" y="3"/>
                  </a:lnTo>
                  <a:lnTo>
                    <a:pt x="206" y="4"/>
                  </a:lnTo>
                  <a:lnTo>
                    <a:pt x="215" y="8"/>
                  </a:lnTo>
                  <a:lnTo>
                    <a:pt x="228" y="12"/>
                  </a:lnTo>
                  <a:lnTo>
                    <a:pt x="240" y="15"/>
                  </a:lnTo>
                  <a:lnTo>
                    <a:pt x="246" y="18"/>
                  </a:lnTo>
                  <a:lnTo>
                    <a:pt x="253" y="20"/>
                  </a:lnTo>
                  <a:lnTo>
                    <a:pt x="259" y="23"/>
                  </a:lnTo>
                  <a:lnTo>
                    <a:pt x="265" y="25"/>
                  </a:lnTo>
                  <a:lnTo>
                    <a:pt x="265" y="26"/>
                  </a:lnTo>
                  <a:lnTo>
                    <a:pt x="268" y="30"/>
                  </a:lnTo>
                  <a:lnTo>
                    <a:pt x="268" y="33"/>
                  </a:lnTo>
                  <a:lnTo>
                    <a:pt x="271" y="38"/>
                  </a:lnTo>
                  <a:lnTo>
                    <a:pt x="268" y="42"/>
                  </a:lnTo>
                  <a:lnTo>
                    <a:pt x="265" y="45"/>
                  </a:lnTo>
                  <a:lnTo>
                    <a:pt x="262" y="45"/>
                  </a:lnTo>
                  <a:lnTo>
                    <a:pt x="256" y="47"/>
                  </a:lnTo>
                  <a:lnTo>
                    <a:pt x="249" y="45"/>
                  </a:lnTo>
                  <a:lnTo>
                    <a:pt x="243" y="45"/>
                  </a:lnTo>
                  <a:lnTo>
                    <a:pt x="237" y="43"/>
                  </a:lnTo>
                  <a:lnTo>
                    <a:pt x="231" y="41"/>
                  </a:lnTo>
                  <a:lnTo>
                    <a:pt x="224" y="38"/>
                  </a:lnTo>
                  <a:lnTo>
                    <a:pt x="221" y="36"/>
                  </a:lnTo>
                  <a:lnTo>
                    <a:pt x="212" y="33"/>
                  </a:lnTo>
                  <a:lnTo>
                    <a:pt x="206" y="31"/>
                  </a:lnTo>
                  <a:lnTo>
                    <a:pt x="196" y="29"/>
                  </a:lnTo>
                  <a:lnTo>
                    <a:pt x="187" y="27"/>
                  </a:lnTo>
                  <a:lnTo>
                    <a:pt x="178" y="25"/>
                  </a:lnTo>
                  <a:lnTo>
                    <a:pt x="165" y="25"/>
                  </a:lnTo>
                  <a:lnTo>
                    <a:pt x="156" y="25"/>
                  </a:lnTo>
                  <a:lnTo>
                    <a:pt x="143" y="25"/>
                  </a:lnTo>
                  <a:lnTo>
                    <a:pt x="131" y="27"/>
                  </a:lnTo>
                  <a:lnTo>
                    <a:pt x="119" y="30"/>
                  </a:lnTo>
                  <a:lnTo>
                    <a:pt x="112" y="31"/>
                  </a:lnTo>
                  <a:lnTo>
                    <a:pt x="106" y="32"/>
                  </a:lnTo>
                  <a:lnTo>
                    <a:pt x="100" y="35"/>
                  </a:lnTo>
                  <a:lnTo>
                    <a:pt x="97" y="36"/>
                  </a:lnTo>
                  <a:lnTo>
                    <a:pt x="87" y="39"/>
                  </a:lnTo>
                  <a:lnTo>
                    <a:pt x="78" y="42"/>
                  </a:lnTo>
                  <a:lnTo>
                    <a:pt x="72" y="45"/>
                  </a:lnTo>
                  <a:lnTo>
                    <a:pt x="69" y="48"/>
                  </a:lnTo>
                  <a:lnTo>
                    <a:pt x="62" y="50"/>
                  </a:lnTo>
                  <a:lnTo>
                    <a:pt x="59" y="54"/>
                  </a:lnTo>
                  <a:lnTo>
                    <a:pt x="56" y="58"/>
                  </a:lnTo>
                  <a:lnTo>
                    <a:pt x="56" y="61"/>
                  </a:lnTo>
                  <a:lnTo>
                    <a:pt x="56" y="64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8" name="Freeform 56"/>
            <p:cNvSpPr>
              <a:spLocks/>
            </p:cNvSpPr>
            <p:nvPr/>
          </p:nvSpPr>
          <p:spPr bwMode="auto">
            <a:xfrm>
              <a:off x="2531" y="2492"/>
              <a:ext cx="271" cy="65"/>
            </a:xfrm>
            <a:custGeom>
              <a:avLst/>
              <a:gdLst>
                <a:gd name="T0" fmla="*/ 53 w 271"/>
                <a:gd name="T1" fmla="*/ 65 h 65"/>
                <a:gd name="T2" fmla="*/ 35 w 271"/>
                <a:gd name="T3" fmla="*/ 65 h 65"/>
                <a:gd name="T4" fmla="*/ 13 w 271"/>
                <a:gd name="T5" fmla="*/ 63 h 65"/>
                <a:gd name="T6" fmla="*/ 3 w 271"/>
                <a:gd name="T7" fmla="*/ 58 h 65"/>
                <a:gd name="T8" fmla="*/ 0 w 271"/>
                <a:gd name="T9" fmla="*/ 54 h 65"/>
                <a:gd name="T10" fmla="*/ 3 w 271"/>
                <a:gd name="T11" fmla="*/ 49 h 65"/>
                <a:gd name="T12" fmla="*/ 6 w 271"/>
                <a:gd name="T13" fmla="*/ 45 h 65"/>
                <a:gd name="T14" fmla="*/ 16 w 271"/>
                <a:gd name="T15" fmla="*/ 40 h 65"/>
                <a:gd name="T16" fmla="*/ 25 w 271"/>
                <a:gd name="T17" fmla="*/ 34 h 65"/>
                <a:gd name="T18" fmla="*/ 35 w 271"/>
                <a:gd name="T19" fmla="*/ 28 h 65"/>
                <a:gd name="T20" fmla="*/ 50 w 271"/>
                <a:gd name="T21" fmla="*/ 22 h 65"/>
                <a:gd name="T22" fmla="*/ 63 w 271"/>
                <a:gd name="T23" fmla="*/ 16 h 65"/>
                <a:gd name="T24" fmla="*/ 78 w 271"/>
                <a:gd name="T25" fmla="*/ 11 h 65"/>
                <a:gd name="T26" fmla="*/ 97 w 271"/>
                <a:gd name="T27" fmla="*/ 6 h 65"/>
                <a:gd name="T28" fmla="*/ 119 w 271"/>
                <a:gd name="T29" fmla="*/ 2 h 65"/>
                <a:gd name="T30" fmla="*/ 137 w 271"/>
                <a:gd name="T31" fmla="*/ 0 h 65"/>
                <a:gd name="T32" fmla="*/ 159 w 271"/>
                <a:gd name="T33" fmla="*/ 0 h 65"/>
                <a:gd name="T34" fmla="*/ 181 w 271"/>
                <a:gd name="T35" fmla="*/ 1 h 65"/>
                <a:gd name="T36" fmla="*/ 206 w 271"/>
                <a:gd name="T37" fmla="*/ 5 h 65"/>
                <a:gd name="T38" fmla="*/ 231 w 271"/>
                <a:gd name="T39" fmla="*/ 11 h 65"/>
                <a:gd name="T40" fmla="*/ 246 w 271"/>
                <a:gd name="T41" fmla="*/ 17 h 65"/>
                <a:gd name="T42" fmla="*/ 259 w 271"/>
                <a:gd name="T43" fmla="*/ 22 h 65"/>
                <a:gd name="T44" fmla="*/ 265 w 271"/>
                <a:gd name="T45" fmla="*/ 26 h 65"/>
                <a:gd name="T46" fmla="*/ 268 w 271"/>
                <a:gd name="T47" fmla="*/ 33 h 65"/>
                <a:gd name="T48" fmla="*/ 268 w 271"/>
                <a:gd name="T49" fmla="*/ 41 h 65"/>
                <a:gd name="T50" fmla="*/ 262 w 271"/>
                <a:gd name="T51" fmla="*/ 46 h 65"/>
                <a:gd name="T52" fmla="*/ 250 w 271"/>
                <a:gd name="T53" fmla="*/ 46 h 65"/>
                <a:gd name="T54" fmla="*/ 240 w 271"/>
                <a:gd name="T55" fmla="*/ 43 h 65"/>
                <a:gd name="T56" fmla="*/ 228 w 271"/>
                <a:gd name="T57" fmla="*/ 37 h 65"/>
                <a:gd name="T58" fmla="*/ 212 w 271"/>
                <a:gd name="T59" fmla="*/ 33 h 65"/>
                <a:gd name="T60" fmla="*/ 197 w 271"/>
                <a:gd name="T61" fmla="*/ 29 h 65"/>
                <a:gd name="T62" fmla="*/ 178 w 271"/>
                <a:gd name="T63" fmla="*/ 25 h 65"/>
                <a:gd name="T64" fmla="*/ 153 w 271"/>
                <a:gd name="T65" fmla="*/ 24 h 65"/>
                <a:gd name="T66" fmla="*/ 131 w 271"/>
                <a:gd name="T67" fmla="*/ 26 h 65"/>
                <a:gd name="T68" fmla="*/ 112 w 271"/>
                <a:gd name="T69" fmla="*/ 31 h 65"/>
                <a:gd name="T70" fmla="*/ 100 w 271"/>
                <a:gd name="T71" fmla="*/ 34 h 65"/>
                <a:gd name="T72" fmla="*/ 88 w 271"/>
                <a:gd name="T73" fmla="*/ 39 h 65"/>
                <a:gd name="T74" fmla="*/ 72 w 271"/>
                <a:gd name="T75" fmla="*/ 45 h 65"/>
                <a:gd name="T76" fmla="*/ 63 w 271"/>
                <a:gd name="T77" fmla="*/ 51 h 65"/>
                <a:gd name="T78" fmla="*/ 56 w 271"/>
                <a:gd name="T79" fmla="*/ 58 h 65"/>
                <a:gd name="T80" fmla="*/ 56 w 271"/>
                <a:gd name="T81" fmla="*/ 64 h 65"/>
                <a:gd name="T82" fmla="*/ 56 w 271"/>
                <a:gd name="T83" fmla="*/ 65 h 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65"/>
                <a:gd name="T128" fmla="*/ 271 w 271"/>
                <a:gd name="T129" fmla="*/ 65 h 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65">
                  <a:moveTo>
                    <a:pt x="56" y="65"/>
                  </a:moveTo>
                  <a:lnTo>
                    <a:pt x="53" y="65"/>
                  </a:lnTo>
                  <a:lnTo>
                    <a:pt x="47" y="65"/>
                  </a:lnTo>
                  <a:lnTo>
                    <a:pt x="35" y="65"/>
                  </a:lnTo>
                  <a:lnTo>
                    <a:pt x="25" y="65"/>
                  </a:lnTo>
                  <a:lnTo>
                    <a:pt x="13" y="63"/>
                  </a:lnTo>
                  <a:lnTo>
                    <a:pt x="6" y="60"/>
                  </a:lnTo>
                  <a:lnTo>
                    <a:pt x="3" y="58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10" y="42"/>
                  </a:lnTo>
                  <a:lnTo>
                    <a:pt x="16" y="40"/>
                  </a:lnTo>
                  <a:lnTo>
                    <a:pt x="19" y="36"/>
                  </a:lnTo>
                  <a:lnTo>
                    <a:pt x="25" y="34"/>
                  </a:lnTo>
                  <a:lnTo>
                    <a:pt x="31" y="30"/>
                  </a:lnTo>
                  <a:lnTo>
                    <a:pt x="35" y="28"/>
                  </a:lnTo>
                  <a:lnTo>
                    <a:pt x="41" y="24"/>
                  </a:lnTo>
                  <a:lnTo>
                    <a:pt x="50" y="22"/>
                  </a:lnTo>
                  <a:lnTo>
                    <a:pt x="56" y="18"/>
                  </a:lnTo>
                  <a:lnTo>
                    <a:pt x="63" y="16"/>
                  </a:lnTo>
                  <a:lnTo>
                    <a:pt x="72" y="13"/>
                  </a:lnTo>
                  <a:lnTo>
                    <a:pt x="78" y="11"/>
                  </a:lnTo>
                  <a:lnTo>
                    <a:pt x="91" y="8"/>
                  </a:lnTo>
                  <a:lnTo>
                    <a:pt x="97" y="6"/>
                  </a:lnTo>
                  <a:lnTo>
                    <a:pt x="106" y="5"/>
                  </a:lnTo>
                  <a:lnTo>
                    <a:pt x="119" y="2"/>
                  </a:lnTo>
                  <a:lnTo>
                    <a:pt x="128" y="1"/>
                  </a:lnTo>
                  <a:lnTo>
                    <a:pt x="137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72" y="1"/>
                  </a:lnTo>
                  <a:lnTo>
                    <a:pt x="181" y="1"/>
                  </a:lnTo>
                  <a:lnTo>
                    <a:pt x="193" y="2"/>
                  </a:lnTo>
                  <a:lnTo>
                    <a:pt x="206" y="5"/>
                  </a:lnTo>
                  <a:lnTo>
                    <a:pt x="218" y="8"/>
                  </a:lnTo>
                  <a:lnTo>
                    <a:pt x="231" y="11"/>
                  </a:lnTo>
                  <a:lnTo>
                    <a:pt x="243" y="16"/>
                  </a:lnTo>
                  <a:lnTo>
                    <a:pt x="246" y="17"/>
                  </a:lnTo>
                  <a:lnTo>
                    <a:pt x="253" y="19"/>
                  </a:lnTo>
                  <a:lnTo>
                    <a:pt x="259" y="22"/>
                  </a:lnTo>
                  <a:lnTo>
                    <a:pt x="265" y="25"/>
                  </a:lnTo>
                  <a:lnTo>
                    <a:pt x="265" y="26"/>
                  </a:lnTo>
                  <a:lnTo>
                    <a:pt x="268" y="29"/>
                  </a:lnTo>
                  <a:lnTo>
                    <a:pt x="268" y="33"/>
                  </a:lnTo>
                  <a:lnTo>
                    <a:pt x="271" y="37"/>
                  </a:lnTo>
                  <a:lnTo>
                    <a:pt x="268" y="41"/>
                  </a:lnTo>
                  <a:lnTo>
                    <a:pt x="265" y="45"/>
                  </a:lnTo>
                  <a:lnTo>
                    <a:pt x="262" y="46"/>
                  </a:lnTo>
                  <a:lnTo>
                    <a:pt x="256" y="46"/>
                  </a:lnTo>
                  <a:lnTo>
                    <a:pt x="250" y="46"/>
                  </a:lnTo>
                  <a:lnTo>
                    <a:pt x="243" y="45"/>
                  </a:lnTo>
                  <a:lnTo>
                    <a:pt x="240" y="43"/>
                  </a:lnTo>
                  <a:lnTo>
                    <a:pt x="234" y="40"/>
                  </a:lnTo>
                  <a:lnTo>
                    <a:pt x="228" y="37"/>
                  </a:lnTo>
                  <a:lnTo>
                    <a:pt x="222" y="36"/>
                  </a:lnTo>
                  <a:lnTo>
                    <a:pt x="212" y="33"/>
                  </a:lnTo>
                  <a:lnTo>
                    <a:pt x="206" y="31"/>
                  </a:lnTo>
                  <a:lnTo>
                    <a:pt x="197" y="29"/>
                  </a:lnTo>
                  <a:lnTo>
                    <a:pt x="187" y="28"/>
                  </a:lnTo>
                  <a:lnTo>
                    <a:pt x="178" y="25"/>
                  </a:lnTo>
                  <a:lnTo>
                    <a:pt x="165" y="25"/>
                  </a:lnTo>
                  <a:lnTo>
                    <a:pt x="153" y="24"/>
                  </a:lnTo>
                  <a:lnTo>
                    <a:pt x="144" y="25"/>
                  </a:lnTo>
                  <a:lnTo>
                    <a:pt x="131" y="26"/>
                  </a:lnTo>
                  <a:lnTo>
                    <a:pt x="119" y="30"/>
                  </a:lnTo>
                  <a:lnTo>
                    <a:pt x="112" y="31"/>
                  </a:lnTo>
                  <a:lnTo>
                    <a:pt x="106" y="33"/>
                  </a:lnTo>
                  <a:lnTo>
                    <a:pt x="100" y="34"/>
                  </a:lnTo>
                  <a:lnTo>
                    <a:pt x="97" y="36"/>
                  </a:lnTo>
                  <a:lnTo>
                    <a:pt x="88" y="39"/>
                  </a:lnTo>
                  <a:lnTo>
                    <a:pt x="78" y="42"/>
                  </a:lnTo>
                  <a:lnTo>
                    <a:pt x="72" y="45"/>
                  </a:lnTo>
                  <a:lnTo>
                    <a:pt x="69" y="48"/>
                  </a:lnTo>
                  <a:lnTo>
                    <a:pt x="63" y="51"/>
                  </a:lnTo>
                  <a:lnTo>
                    <a:pt x="59" y="53"/>
                  </a:lnTo>
                  <a:lnTo>
                    <a:pt x="56" y="58"/>
                  </a:lnTo>
                  <a:lnTo>
                    <a:pt x="56" y="61"/>
                  </a:lnTo>
                  <a:lnTo>
                    <a:pt x="56" y="64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9" name="Freeform 57"/>
            <p:cNvSpPr>
              <a:spLocks/>
            </p:cNvSpPr>
            <p:nvPr/>
          </p:nvSpPr>
          <p:spPr bwMode="auto">
            <a:xfrm>
              <a:off x="2765" y="1939"/>
              <a:ext cx="714" cy="308"/>
            </a:xfrm>
            <a:custGeom>
              <a:avLst/>
              <a:gdLst>
                <a:gd name="T0" fmla="*/ 12 w 714"/>
                <a:gd name="T1" fmla="*/ 178 h 308"/>
                <a:gd name="T2" fmla="*/ 53 w 714"/>
                <a:gd name="T3" fmla="*/ 162 h 308"/>
                <a:gd name="T4" fmla="*/ 87 w 714"/>
                <a:gd name="T5" fmla="*/ 150 h 308"/>
                <a:gd name="T6" fmla="*/ 128 w 714"/>
                <a:gd name="T7" fmla="*/ 136 h 308"/>
                <a:gd name="T8" fmla="*/ 181 w 714"/>
                <a:gd name="T9" fmla="*/ 120 h 308"/>
                <a:gd name="T10" fmla="*/ 234 w 714"/>
                <a:gd name="T11" fmla="*/ 102 h 308"/>
                <a:gd name="T12" fmla="*/ 296 w 714"/>
                <a:gd name="T13" fmla="*/ 82 h 308"/>
                <a:gd name="T14" fmla="*/ 365 w 714"/>
                <a:gd name="T15" fmla="*/ 63 h 308"/>
                <a:gd name="T16" fmla="*/ 433 w 714"/>
                <a:gd name="T17" fmla="*/ 45 h 308"/>
                <a:gd name="T18" fmla="*/ 508 w 714"/>
                <a:gd name="T19" fmla="*/ 26 h 308"/>
                <a:gd name="T20" fmla="*/ 583 w 714"/>
                <a:gd name="T21" fmla="*/ 6 h 308"/>
                <a:gd name="T22" fmla="*/ 620 w 714"/>
                <a:gd name="T23" fmla="*/ 6 h 308"/>
                <a:gd name="T24" fmla="*/ 633 w 714"/>
                <a:gd name="T25" fmla="*/ 23 h 308"/>
                <a:gd name="T26" fmla="*/ 651 w 714"/>
                <a:gd name="T27" fmla="*/ 43 h 308"/>
                <a:gd name="T28" fmla="*/ 661 w 714"/>
                <a:gd name="T29" fmla="*/ 56 h 308"/>
                <a:gd name="T30" fmla="*/ 673 w 714"/>
                <a:gd name="T31" fmla="*/ 68 h 308"/>
                <a:gd name="T32" fmla="*/ 692 w 714"/>
                <a:gd name="T33" fmla="*/ 90 h 308"/>
                <a:gd name="T34" fmla="*/ 704 w 714"/>
                <a:gd name="T35" fmla="*/ 107 h 308"/>
                <a:gd name="T36" fmla="*/ 707 w 714"/>
                <a:gd name="T37" fmla="*/ 114 h 308"/>
                <a:gd name="T38" fmla="*/ 670 w 714"/>
                <a:gd name="T39" fmla="*/ 121 h 308"/>
                <a:gd name="T40" fmla="*/ 636 w 714"/>
                <a:gd name="T41" fmla="*/ 128 h 308"/>
                <a:gd name="T42" fmla="*/ 592 w 714"/>
                <a:gd name="T43" fmla="*/ 138 h 308"/>
                <a:gd name="T44" fmla="*/ 545 w 714"/>
                <a:gd name="T45" fmla="*/ 151 h 308"/>
                <a:gd name="T46" fmla="*/ 489 w 714"/>
                <a:gd name="T47" fmla="*/ 166 h 308"/>
                <a:gd name="T48" fmla="*/ 427 w 714"/>
                <a:gd name="T49" fmla="*/ 183 h 308"/>
                <a:gd name="T50" fmla="*/ 365 w 714"/>
                <a:gd name="T51" fmla="*/ 202 h 308"/>
                <a:gd name="T52" fmla="*/ 299 w 714"/>
                <a:gd name="T53" fmla="*/ 225 h 308"/>
                <a:gd name="T54" fmla="*/ 231 w 714"/>
                <a:gd name="T55" fmla="*/ 248 h 308"/>
                <a:gd name="T56" fmla="*/ 165 w 714"/>
                <a:gd name="T57" fmla="*/ 273 h 308"/>
                <a:gd name="T58" fmla="*/ 103 w 714"/>
                <a:gd name="T59" fmla="*/ 302 h 308"/>
                <a:gd name="T60" fmla="*/ 97 w 714"/>
                <a:gd name="T61" fmla="*/ 275 h 308"/>
                <a:gd name="T62" fmla="*/ 128 w 714"/>
                <a:gd name="T63" fmla="*/ 265 h 308"/>
                <a:gd name="T64" fmla="*/ 156 w 714"/>
                <a:gd name="T65" fmla="*/ 254 h 308"/>
                <a:gd name="T66" fmla="*/ 193 w 714"/>
                <a:gd name="T67" fmla="*/ 242 h 308"/>
                <a:gd name="T68" fmla="*/ 237 w 714"/>
                <a:gd name="T69" fmla="*/ 226 h 308"/>
                <a:gd name="T70" fmla="*/ 290 w 714"/>
                <a:gd name="T71" fmla="*/ 210 h 308"/>
                <a:gd name="T72" fmla="*/ 340 w 714"/>
                <a:gd name="T73" fmla="*/ 193 h 308"/>
                <a:gd name="T74" fmla="*/ 399 w 714"/>
                <a:gd name="T75" fmla="*/ 178 h 308"/>
                <a:gd name="T76" fmla="*/ 455 w 714"/>
                <a:gd name="T77" fmla="*/ 161 h 308"/>
                <a:gd name="T78" fmla="*/ 514 w 714"/>
                <a:gd name="T79" fmla="*/ 145 h 308"/>
                <a:gd name="T80" fmla="*/ 570 w 714"/>
                <a:gd name="T81" fmla="*/ 131 h 308"/>
                <a:gd name="T82" fmla="*/ 630 w 714"/>
                <a:gd name="T83" fmla="*/ 119 h 308"/>
                <a:gd name="T84" fmla="*/ 602 w 714"/>
                <a:gd name="T85" fmla="*/ 29 h 308"/>
                <a:gd name="T86" fmla="*/ 567 w 714"/>
                <a:gd name="T87" fmla="*/ 34 h 308"/>
                <a:gd name="T88" fmla="*/ 530 w 714"/>
                <a:gd name="T89" fmla="*/ 41 h 308"/>
                <a:gd name="T90" fmla="*/ 492 w 714"/>
                <a:gd name="T91" fmla="*/ 50 h 308"/>
                <a:gd name="T92" fmla="*/ 449 w 714"/>
                <a:gd name="T93" fmla="*/ 60 h 308"/>
                <a:gd name="T94" fmla="*/ 402 w 714"/>
                <a:gd name="T95" fmla="*/ 70 h 308"/>
                <a:gd name="T96" fmla="*/ 349 w 714"/>
                <a:gd name="T97" fmla="*/ 84 h 308"/>
                <a:gd name="T98" fmla="*/ 290 w 714"/>
                <a:gd name="T99" fmla="*/ 98 h 308"/>
                <a:gd name="T100" fmla="*/ 234 w 714"/>
                <a:gd name="T101" fmla="*/ 115 h 308"/>
                <a:gd name="T102" fmla="*/ 171 w 714"/>
                <a:gd name="T103" fmla="*/ 133 h 308"/>
                <a:gd name="T104" fmla="*/ 112 w 714"/>
                <a:gd name="T105" fmla="*/ 154 h 308"/>
                <a:gd name="T106" fmla="*/ 0 w 714"/>
                <a:gd name="T107" fmla="*/ 184 h 3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4"/>
                <a:gd name="T163" fmla="*/ 0 h 308"/>
                <a:gd name="T164" fmla="*/ 714 w 714"/>
                <a:gd name="T165" fmla="*/ 308 h 3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4" h="308">
                  <a:moveTo>
                    <a:pt x="0" y="184"/>
                  </a:moveTo>
                  <a:lnTo>
                    <a:pt x="0" y="183"/>
                  </a:lnTo>
                  <a:lnTo>
                    <a:pt x="3" y="183"/>
                  </a:lnTo>
                  <a:lnTo>
                    <a:pt x="6" y="180"/>
                  </a:lnTo>
                  <a:lnTo>
                    <a:pt x="12" y="178"/>
                  </a:lnTo>
                  <a:lnTo>
                    <a:pt x="19" y="175"/>
                  </a:lnTo>
                  <a:lnTo>
                    <a:pt x="28" y="173"/>
                  </a:lnTo>
                  <a:lnTo>
                    <a:pt x="37" y="169"/>
                  </a:lnTo>
                  <a:lnTo>
                    <a:pt x="50" y="166"/>
                  </a:lnTo>
                  <a:lnTo>
                    <a:pt x="53" y="162"/>
                  </a:lnTo>
                  <a:lnTo>
                    <a:pt x="59" y="161"/>
                  </a:lnTo>
                  <a:lnTo>
                    <a:pt x="65" y="158"/>
                  </a:lnTo>
                  <a:lnTo>
                    <a:pt x="75" y="156"/>
                  </a:lnTo>
                  <a:lnTo>
                    <a:pt x="81" y="154"/>
                  </a:lnTo>
                  <a:lnTo>
                    <a:pt x="87" y="150"/>
                  </a:lnTo>
                  <a:lnTo>
                    <a:pt x="97" y="148"/>
                  </a:lnTo>
                  <a:lnTo>
                    <a:pt x="106" y="145"/>
                  </a:lnTo>
                  <a:lnTo>
                    <a:pt x="112" y="142"/>
                  </a:lnTo>
                  <a:lnTo>
                    <a:pt x="122" y="139"/>
                  </a:lnTo>
                  <a:lnTo>
                    <a:pt x="128" y="136"/>
                  </a:lnTo>
                  <a:lnTo>
                    <a:pt x="140" y="133"/>
                  </a:lnTo>
                  <a:lnTo>
                    <a:pt x="150" y="129"/>
                  </a:lnTo>
                  <a:lnTo>
                    <a:pt x="159" y="126"/>
                  </a:lnTo>
                  <a:lnTo>
                    <a:pt x="168" y="123"/>
                  </a:lnTo>
                  <a:lnTo>
                    <a:pt x="181" y="120"/>
                  </a:lnTo>
                  <a:lnTo>
                    <a:pt x="190" y="116"/>
                  </a:lnTo>
                  <a:lnTo>
                    <a:pt x="203" y="113"/>
                  </a:lnTo>
                  <a:lnTo>
                    <a:pt x="212" y="109"/>
                  </a:lnTo>
                  <a:lnTo>
                    <a:pt x="224" y="105"/>
                  </a:lnTo>
                  <a:lnTo>
                    <a:pt x="234" y="102"/>
                  </a:lnTo>
                  <a:lnTo>
                    <a:pt x="246" y="98"/>
                  </a:lnTo>
                  <a:lnTo>
                    <a:pt x="259" y="95"/>
                  </a:lnTo>
                  <a:lnTo>
                    <a:pt x="271" y="91"/>
                  </a:lnTo>
                  <a:lnTo>
                    <a:pt x="284" y="87"/>
                  </a:lnTo>
                  <a:lnTo>
                    <a:pt x="296" y="82"/>
                  </a:lnTo>
                  <a:lnTo>
                    <a:pt x="309" y="79"/>
                  </a:lnTo>
                  <a:lnTo>
                    <a:pt x="324" y="75"/>
                  </a:lnTo>
                  <a:lnTo>
                    <a:pt x="337" y="72"/>
                  </a:lnTo>
                  <a:lnTo>
                    <a:pt x="349" y="68"/>
                  </a:lnTo>
                  <a:lnTo>
                    <a:pt x="365" y="63"/>
                  </a:lnTo>
                  <a:lnTo>
                    <a:pt x="377" y="60"/>
                  </a:lnTo>
                  <a:lnTo>
                    <a:pt x="393" y="56"/>
                  </a:lnTo>
                  <a:lnTo>
                    <a:pt x="405" y="52"/>
                  </a:lnTo>
                  <a:lnTo>
                    <a:pt x="418" y="47"/>
                  </a:lnTo>
                  <a:lnTo>
                    <a:pt x="433" y="45"/>
                  </a:lnTo>
                  <a:lnTo>
                    <a:pt x="446" y="40"/>
                  </a:lnTo>
                  <a:lnTo>
                    <a:pt x="461" y="37"/>
                  </a:lnTo>
                  <a:lnTo>
                    <a:pt x="477" y="33"/>
                  </a:lnTo>
                  <a:lnTo>
                    <a:pt x="492" y="29"/>
                  </a:lnTo>
                  <a:lnTo>
                    <a:pt x="508" y="26"/>
                  </a:lnTo>
                  <a:lnTo>
                    <a:pt x="520" y="22"/>
                  </a:lnTo>
                  <a:lnTo>
                    <a:pt x="536" y="19"/>
                  </a:lnTo>
                  <a:lnTo>
                    <a:pt x="552" y="15"/>
                  </a:lnTo>
                  <a:lnTo>
                    <a:pt x="567" y="10"/>
                  </a:lnTo>
                  <a:lnTo>
                    <a:pt x="583" y="6"/>
                  </a:lnTo>
                  <a:lnTo>
                    <a:pt x="598" y="3"/>
                  </a:lnTo>
                  <a:lnTo>
                    <a:pt x="617" y="0"/>
                  </a:lnTo>
                  <a:lnTo>
                    <a:pt x="617" y="2"/>
                  </a:lnTo>
                  <a:lnTo>
                    <a:pt x="620" y="4"/>
                  </a:lnTo>
                  <a:lnTo>
                    <a:pt x="620" y="6"/>
                  </a:lnTo>
                  <a:lnTo>
                    <a:pt x="623" y="9"/>
                  </a:lnTo>
                  <a:lnTo>
                    <a:pt x="623" y="11"/>
                  </a:lnTo>
                  <a:lnTo>
                    <a:pt x="630" y="15"/>
                  </a:lnTo>
                  <a:lnTo>
                    <a:pt x="630" y="19"/>
                  </a:lnTo>
                  <a:lnTo>
                    <a:pt x="633" y="23"/>
                  </a:lnTo>
                  <a:lnTo>
                    <a:pt x="636" y="27"/>
                  </a:lnTo>
                  <a:lnTo>
                    <a:pt x="642" y="32"/>
                  </a:lnTo>
                  <a:lnTo>
                    <a:pt x="645" y="35"/>
                  </a:lnTo>
                  <a:lnTo>
                    <a:pt x="648" y="41"/>
                  </a:lnTo>
                  <a:lnTo>
                    <a:pt x="651" y="43"/>
                  </a:lnTo>
                  <a:lnTo>
                    <a:pt x="654" y="46"/>
                  </a:lnTo>
                  <a:lnTo>
                    <a:pt x="654" y="49"/>
                  </a:lnTo>
                  <a:lnTo>
                    <a:pt x="658" y="51"/>
                  </a:lnTo>
                  <a:lnTo>
                    <a:pt x="661" y="53"/>
                  </a:lnTo>
                  <a:lnTo>
                    <a:pt x="661" y="56"/>
                  </a:lnTo>
                  <a:lnTo>
                    <a:pt x="664" y="58"/>
                  </a:lnTo>
                  <a:lnTo>
                    <a:pt x="667" y="61"/>
                  </a:lnTo>
                  <a:lnTo>
                    <a:pt x="667" y="63"/>
                  </a:lnTo>
                  <a:lnTo>
                    <a:pt x="670" y="66"/>
                  </a:lnTo>
                  <a:lnTo>
                    <a:pt x="673" y="68"/>
                  </a:lnTo>
                  <a:lnTo>
                    <a:pt x="673" y="70"/>
                  </a:lnTo>
                  <a:lnTo>
                    <a:pt x="676" y="75"/>
                  </a:lnTo>
                  <a:lnTo>
                    <a:pt x="683" y="80"/>
                  </a:lnTo>
                  <a:lnTo>
                    <a:pt x="686" y="85"/>
                  </a:lnTo>
                  <a:lnTo>
                    <a:pt x="692" y="90"/>
                  </a:lnTo>
                  <a:lnTo>
                    <a:pt x="692" y="93"/>
                  </a:lnTo>
                  <a:lnTo>
                    <a:pt x="695" y="97"/>
                  </a:lnTo>
                  <a:lnTo>
                    <a:pt x="701" y="101"/>
                  </a:lnTo>
                  <a:lnTo>
                    <a:pt x="704" y="104"/>
                  </a:lnTo>
                  <a:lnTo>
                    <a:pt x="704" y="107"/>
                  </a:lnTo>
                  <a:lnTo>
                    <a:pt x="707" y="109"/>
                  </a:lnTo>
                  <a:lnTo>
                    <a:pt x="711" y="111"/>
                  </a:lnTo>
                  <a:lnTo>
                    <a:pt x="714" y="113"/>
                  </a:lnTo>
                  <a:lnTo>
                    <a:pt x="711" y="113"/>
                  </a:lnTo>
                  <a:lnTo>
                    <a:pt x="707" y="114"/>
                  </a:lnTo>
                  <a:lnTo>
                    <a:pt x="704" y="114"/>
                  </a:lnTo>
                  <a:lnTo>
                    <a:pt x="695" y="115"/>
                  </a:lnTo>
                  <a:lnTo>
                    <a:pt x="686" y="117"/>
                  </a:lnTo>
                  <a:lnTo>
                    <a:pt x="676" y="120"/>
                  </a:lnTo>
                  <a:lnTo>
                    <a:pt x="670" y="121"/>
                  </a:lnTo>
                  <a:lnTo>
                    <a:pt x="664" y="122"/>
                  </a:lnTo>
                  <a:lnTo>
                    <a:pt x="658" y="123"/>
                  </a:lnTo>
                  <a:lnTo>
                    <a:pt x="651" y="126"/>
                  </a:lnTo>
                  <a:lnTo>
                    <a:pt x="645" y="127"/>
                  </a:lnTo>
                  <a:lnTo>
                    <a:pt x="636" y="128"/>
                  </a:lnTo>
                  <a:lnTo>
                    <a:pt x="630" y="129"/>
                  </a:lnTo>
                  <a:lnTo>
                    <a:pt x="620" y="132"/>
                  </a:lnTo>
                  <a:lnTo>
                    <a:pt x="611" y="134"/>
                  </a:lnTo>
                  <a:lnTo>
                    <a:pt x="602" y="137"/>
                  </a:lnTo>
                  <a:lnTo>
                    <a:pt x="592" y="138"/>
                  </a:lnTo>
                  <a:lnTo>
                    <a:pt x="586" y="142"/>
                  </a:lnTo>
                  <a:lnTo>
                    <a:pt x="573" y="143"/>
                  </a:lnTo>
                  <a:lnTo>
                    <a:pt x="564" y="146"/>
                  </a:lnTo>
                  <a:lnTo>
                    <a:pt x="555" y="149"/>
                  </a:lnTo>
                  <a:lnTo>
                    <a:pt x="545" y="151"/>
                  </a:lnTo>
                  <a:lnTo>
                    <a:pt x="533" y="154"/>
                  </a:lnTo>
                  <a:lnTo>
                    <a:pt x="524" y="157"/>
                  </a:lnTo>
                  <a:lnTo>
                    <a:pt x="511" y="160"/>
                  </a:lnTo>
                  <a:lnTo>
                    <a:pt x="502" y="163"/>
                  </a:lnTo>
                  <a:lnTo>
                    <a:pt x="489" y="166"/>
                  </a:lnTo>
                  <a:lnTo>
                    <a:pt x="477" y="169"/>
                  </a:lnTo>
                  <a:lnTo>
                    <a:pt x="464" y="173"/>
                  </a:lnTo>
                  <a:lnTo>
                    <a:pt x="452" y="177"/>
                  </a:lnTo>
                  <a:lnTo>
                    <a:pt x="439" y="180"/>
                  </a:lnTo>
                  <a:lnTo>
                    <a:pt x="427" y="183"/>
                  </a:lnTo>
                  <a:lnTo>
                    <a:pt x="415" y="186"/>
                  </a:lnTo>
                  <a:lnTo>
                    <a:pt x="402" y="191"/>
                  </a:lnTo>
                  <a:lnTo>
                    <a:pt x="390" y="195"/>
                  </a:lnTo>
                  <a:lnTo>
                    <a:pt x="377" y="198"/>
                  </a:lnTo>
                  <a:lnTo>
                    <a:pt x="365" y="202"/>
                  </a:lnTo>
                  <a:lnTo>
                    <a:pt x="352" y="207"/>
                  </a:lnTo>
                  <a:lnTo>
                    <a:pt x="337" y="210"/>
                  </a:lnTo>
                  <a:lnTo>
                    <a:pt x="324" y="215"/>
                  </a:lnTo>
                  <a:lnTo>
                    <a:pt x="312" y="220"/>
                  </a:lnTo>
                  <a:lnTo>
                    <a:pt x="299" y="225"/>
                  </a:lnTo>
                  <a:lnTo>
                    <a:pt x="284" y="228"/>
                  </a:lnTo>
                  <a:lnTo>
                    <a:pt x="271" y="233"/>
                  </a:lnTo>
                  <a:lnTo>
                    <a:pt x="259" y="238"/>
                  </a:lnTo>
                  <a:lnTo>
                    <a:pt x="246" y="243"/>
                  </a:lnTo>
                  <a:lnTo>
                    <a:pt x="231" y="248"/>
                  </a:lnTo>
                  <a:lnTo>
                    <a:pt x="218" y="253"/>
                  </a:lnTo>
                  <a:lnTo>
                    <a:pt x="206" y="257"/>
                  </a:lnTo>
                  <a:lnTo>
                    <a:pt x="193" y="263"/>
                  </a:lnTo>
                  <a:lnTo>
                    <a:pt x="178" y="268"/>
                  </a:lnTo>
                  <a:lnTo>
                    <a:pt x="165" y="273"/>
                  </a:lnTo>
                  <a:lnTo>
                    <a:pt x="153" y="279"/>
                  </a:lnTo>
                  <a:lnTo>
                    <a:pt x="140" y="285"/>
                  </a:lnTo>
                  <a:lnTo>
                    <a:pt x="125" y="290"/>
                  </a:lnTo>
                  <a:lnTo>
                    <a:pt x="115" y="296"/>
                  </a:lnTo>
                  <a:lnTo>
                    <a:pt x="103" y="302"/>
                  </a:lnTo>
                  <a:lnTo>
                    <a:pt x="90" y="308"/>
                  </a:lnTo>
                  <a:lnTo>
                    <a:pt x="12" y="209"/>
                  </a:lnTo>
                  <a:lnTo>
                    <a:pt x="59" y="192"/>
                  </a:lnTo>
                  <a:lnTo>
                    <a:pt x="97" y="277"/>
                  </a:lnTo>
                  <a:lnTo>
                    <a:pt x="97" y="275"/>
                  </a:lnTo>
                  <a:lnTo>
                    <a:pt x="100" y="275"/>
                  </a:lnTo>
                  <a:lnTo>
                    <a:pt x="103" y="273"/>
                  </a:lnTo>
                  <a:lnTo>
                    <a:pt x="112" y="272"/>
                  </a:lnTo>
                  <a:lnTo>
                    <a:pt x="118" y="268"/>
                  </a:lnTo>
                  <a:lnTo>
                    <a:pt x="128" y="265"/>
                  </a:lnTo>
                  <a:lnTo>
                    <a:pt x="131" y="262"/>
                  </a:lnTo>
                  <a:lnTo>
                    <a:pt x="137" y="261"/>
                  </a:lnTo>
                  <a:lnTo>
                    <a:pt x="143" y="259"/>
                  </a:lnTo>
                  <a:lnTo>
                    <a:pt x="153" y="257"/>
                  </a:lnTo>
                  <a:lnTo>
                    <a:pt x="156" y="254"/>
                  </a:lnTo>
                  <a:lnTo>
                    <a:pt x="165" y="251"/>
                  </a:lnTo>
                  <a:lnTo>
                    <a:pt x="171" y="249"/>
                  </a:lnTo>
                  <a:lnTo>
                    <a:pt x="178" y="247"/>
                  </a:lnTo>
                  <a:lnTo>
                    <a:pt x="187" y="244"/>
                  </a:lnTo>
                  <a:lnTo>
                    <a:pt x="193" y="242"/>
                  </a:lnTo>
                  <a:lnTo>
                    <a:pt x="203" y="238"/>
                  </a:lnTo>
                  <a:lnTo>
                    <a:pt x="212" y="236"/>
                  </a:lnTo>
                  <a:lnTo>
                    <a:pt x="218" y="232"/>
                  </a:lnTo>
                  <a:lnTo>
                    <a:pt x="228" y="230"/>
                  </a:lnTo>
                  <a:lnTo>
                    <a:pt x="237" y="226"/>
                  </a:lnTo>
                  <a:lnTo>
                    <a:pt x="249" y="224"/>
                  </a:lnTo>
                  <a:lnTo>
                    <a:pt x="259" y="220"/>
                  </a:lnTo>
                  <a:lnTo>
                    <a:pt x="268" y="218"/>
                  </a:lnTo>
                  <a:lnTo>
                    <a:pt x="277" y="214"/>
                  </a:lnTo>
                  <a:lnTo>
                    <a:pt x="290" y="210"/>
                  </a:lnTo>
                  <a:lnTo>
                    <a:pt x="299" y="208"/>
                  </a:lnTo>
                  <a:lnTo>
                    <a:pt x="309" y="204"/>
                  </a:lnTo>
                  <a:lnTo>
                    <a:pt x="321" y="201"/>
                  </a:lnTo>
                  <a:lnTo>
                    <a:pt x="330" y="197"/>
                  </a:lnTo>
                  <a:lnTo>
                    <a:pt x="340" y="193"/>
                  </a:lnTo>
                  <a:lnTo>
                    <a:pt x="352" y="191"/>
                  </a:lnTo>
                  <a:lnTo>
                    <a:pt x="365" y="187"/>
                  </a:lnTo>
                  <a:lnTo>
                    <a:pt x="374" y="184"/>
                  </a:lnTo>
                  <a:lnTo>
                    <a:pt x="386" y="180"/>
                  </a:lnTo>
                  <a:lnTo>
                    <a:pt x="399" y="178"/>
                  </a:lnTo>
                  <a:lnTo>
                    <a:pt x="408" y="174"/>
                  </a:lnTo>
                  <a:lnTo>
                    <a:pt x="421" y="171"/>
                  </a:lnTo>
                  <a:lnTo>
                    <a:pt x="433" y="167"/>
                  </a:lnTo>
                  <a:lnTo>
                    <a:pt x="446" y="164"/>
                  </a:lnTo>
                  <a:lnTo>
                    <a:pt x="455" y="161"/>
                  </a:lnTo>
                  <a:lnTo>
                    <a:pt x="468" y="157"/>
                  </a:lnTo>
                  <a:lnTo>
                    <a:pt x="480" y="154"/>
                  </a:lnTo>
                  <a:lnTo>
                    <a:pt x="492" y="151"/>
                  </a:lnTo>
                  <a:lnTo>
                    <a:pt x="502" y="148"/>
                  </a:lnTo>
                  <a:lnTo>
                    <a:pt x="514" y="145"/>
                  </a:lnTo>
                  <a:lnTo>
                    <a:pt x="527" y="142"/>
                  </a:lnTo>
                  <a:lnTo>
                    <a:pt x="539" y="139"/>
                  </a:lnTo>
                  <a:lnTo>
                    <a:pt x="549" y="137"/>
                  </a:lnTo>
                  <a:lnTo>
                    <a:pt x="561" y="134"/>
                  </a:lnTo>
                  <a:lnTo>
                    <a:pt x="570" y="131"/>
                  </a:lnTo>
                  <a:lnTo>
                    <a:pt x="583" y="128"/>
                  </a:lnTo>
                  <a:lnTo>
                    <a:pt x="595" y="126"/>
                  </a:lnTo>
                  <a:lnTo>
                    <a:pt x="605" y="123"/>
                  </a:lnTo>
                  <a:lnTo>
                    <a:pt x="617" y="121"/>
                  </a:lnTo>
                  <a:lnTo>
                    <a:pt x="630" y="119"/>
                  </a:lnTo>
                  <a:lnTo>
                    <a:pt x="639" y="117"/>
                  </a:lnTo>
                  <a:lnTo>
                    <a:pt x="651" y="115"/>
                  </a:lnTo>
                  <a:lnTo>
                    <a:pt x="605" y="29"/>
                  </a:lnTo>
                  <a:lnTo>
                    <a:pt x="602" y="29"/>
                  </a:lnTo>
                  <a:lnTo>
                    <a:pt x="598" y="29"/>
                  </a:lnTo>
                  <a:lnTo>
                    <a:pt x="592" y="31"/>
                  </a:lnTo>
                  <a:lnTo>
                    <a:pt x="583" y="32"/>
                  </a:lnTo>
                  <a:lnTo>
                    <a:pt x="577" y="33"/>
                  </a:lnTo>
                  <a:lnTo>
                    <a:pt x="567" y="34"/>
                  </a:lnTo>
                  <a:lnTo>
                    <a:pt x="558" y="38"/>
                  </a:lnTo>
                  <a:lnTo>
                    <a:pt x="549" y="38"/>
                  </a:lnTo>
                  <a:lnTo>
                    <a:pt x="542" y="39"/>
                  </a:lnTo>
                  <a:lnTo>
                    <a:pt x="536" y="40"/>
                  </a:lnTo>
                  <a:lnTo>
                    <a:pt x="530" y="41"/>
                  </a:lnTo>
                  <a:lnTo>
                    <a:pt x="524" y="43"/>
                  </a:lnTo>
                  <a:lnTo>
                    <a:pt x="517" y="45"/>
                  </a:lnTo>
                  <a:lnTo>
                    <a:pt x="508" y="46"/>
                  </a:lnTo>
                  <a:lnTo>
                    <a:pt x="502" y="47"/>
                  </a:lnTo>
                  <a:lnTo>
                    <a:pt x="492" y="50"/>
                  </a:lnTo>
                  <a:lnTo>
                    <a:pt x="483" y="51"/>
                  </a:lnTo>
                  <a:lnTo>
                    <a:pt x="477" y="53"/>
                  </a:lnTo>
                  <a:lnTo>
                    <a:pt x="468" y="55"/>
                  </a:lnTo>
                  <a:lnTo>
                    <a:pt x="458" y="57"/>
                  </a:lnTo>
                  <a:lnTo>
                    <a:pt x="449" y="60"/>
                  </a:lnTo>
                  <a:lnTo>
                    <a:pt x="439" y="62"/>
                  </a:lnTo>
                  <a:lnTo>
                    <a:pt x="433" y="64"/>
                  </a:lnTo>
                  <a:lnTo>
                    <a:pt x="421" y="66"/>
                  </a:lnTo>
                  <a:lnTo>
                    <a:pt x="411" y="68"/>
                  </a:lnTo>
                  <a:lnTo>
                    <a:pt x="402" y="70"/>
                  </a:lnTo>
                  <a:lnTo>
                    <a:pt x="390" y="73"/>
                  </a:lnTo>
                  <a:lnTo>
                    <a:pt x="380" y="75"/>
                  </a:lnTo>
                  <a:lnTo>
                    <a:pt x="371" y="78"/>
                  </a:lnTo>
                  <a:lnTo>
                    <a:pt x="358" y="81"/>
                  </a:lnTo>
                  <a:lnTo>
                    <a:pt x="349" y="84"/>
                  </a:lnTo>
                  <a:lnTo>
                    <a:pt x="337" y="86"/>
                  </a:lnTo>
                  <a:lnTo>
                    <a:pt x="324" y="90"/>
                  </a:lnTo>
                  <a:lnTo>
                    <a:pt x="315" y="92"/>
                  </a:lnTo>
                  <a:lnTo>
                    <a:pt x="302" y="96"/>
                  </a:lnTo>
                  <a:lnTo>
                    <a:pt x="290" y="98"/>
                  </a:lnTo>
                  <a:lnTo>
                    <a:pt x="281" y="102"/>
                  </a:lnTo>
                  <a:lnTo>
                    <a:pt x="268" y="105"/>
                  </a:lnTo>
                  <a:lnTo>
                    <a:pt x="259" y="109"/>
                  </a:lnTo>
                  <a:lnTo>
                    <a:pt x="246" y="111"/>
                  </a:lnTo>
                  <a:lnTo>
                    <a:pt x="234" y="115"/>
                  </a:lnTo>
                  <a:lnTo>
                    <a:pt x="221" y="119"/>
                  </a:lnTo>
                  <a:lnTo>
                    <a:pt x="209" y="122"/>
                  </a:lnTo>
                  <a:lnTo>
                    <a:pt x="196" y="126"/>
                  </a:lnTo>
                  <a:lnTo>
                    <a:pt x="184" y="129"/>
                  </a:lnTo>
                  <a:lnTo>
                    <a:pt x="171" y="133"/>
                  </a:lnTo>
                  <a:lnTo>
                    <a:pt x="159" y="138"/>
                  </a:lnTo>
                  <a:lnTo>
                    <a:pt x="146" y="142"/>
                  </a:lnTo>
                  <a:lnTo>
                    <a:pt x="134" y="145"/>
                  </a:lnTo>
                  <a:lnTo>
                    <a:pt x="122" y="149"/>
                  </a:lnTo>
                  <a:lnTo>
                    <a:pt x="112" y="154"/>
                  </a:lnTo>
                  <a:lnTo>
                    <a:pt x="97" y="157"/>
                  </a:lnTo>
                  <a:lnTo>
                    <a:pt x="87" y="162"/>
                  </a:lnTo>
                  <a:lnTo>
                    <a:pt x="75" y="166"/>
                  </a:lnTo>
                  <a:lnTo>
                    <a:pt x="62" y="171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0" name="Freeform 58"/>
            <p:cNvSpPr>
              <a:spLocks/>
            </p:cNvSpPr>
            <p:nvPr/>
          </p:nvSpPr>
          <p:spPr bwMode="auto">
            <a:xfrm>
              <a:off x="2964" y="2070"/>
              <a:ext cx="88" cy="105"/>
            </a:xfrm>
            <a:custGeom>
              <a:avLst/>
              <a:gdLst>
                <a:gd name="T0" fmla="*/ 0 w 88"/>
                <a:gd name="T1" fmla="*/ 14 h 105"/>
                <a:gd name="T2" fmla="*/ 41 w 88"/>
                <a:gd name="T3" fmla="*/ 105 h 105"/>
                <a:gd name="T4" fmla="*/ 88 w 88"/>
                <a:gd name="T5" fmla="*/ 85 h 105"/>
                <a:gd name="T6" fmla="*/ 57 w 88"/>
                <a:gd name="T7" fmla="*/ 43 h 105"/>
                <a:gd name="T8" fmla="*/ 25 w 88"/>
                <a:gd name="T9" fmla="*/ 0 h 105"/>
                <a:gd name="T10" fmla="*/ 0 w 88"/>
                <a:gd name="T11" fmla="*/ 14 h 105"/>
                <a:gd name="T12" fmla="*/ 0 w 88"/>
                <a:gd name="T13" fmla="*/ 14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05"/>
                <a:gd name="T23" fmla="*/ 88 w 88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05">
                  <a:moveTo>
                    <a:pt x="0" y="14"/>
                  </a:moveTo>
                  <a:lnTo>
                    <a:pt x="41" y="105"/>
                  </a:lnTo>
                  <a:lnTo>
                    <a:pt x="88" y="85"/>
                  </a:lnTo>
                  <a:lnTo>
                    <a:pt x="57" y="43"/>
                  </a:lnTo>
                  <a:lnTo>
                    <a:pt x="2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1" name="Freeform 59"/>
            <p:cNvSpPr>
              <a:spLocks/>
            </p:cNvSpPr>
            <p:nvPr/>
          </p:nvSpPr>
          <p:spPr bwMode="auto">
            <a:xfrm>
              <a:off x="3151" y="2019"/>
              <a:ext cx="88" cy="105"/>
            </a:xfrm>
            <a:custGeom>
              <a:avLst/>
              <a:gdLst>
                <a:gd name="T0" fmla="*/ 0 w 88"/>
                <a:gd name="T1" fmla="*/ 15 h 105"/>
                <a:gd name="T2" fmla="*/ 41 w 88"/>
                <a:gd name="T3" fmla="*/ 105 h 105"/>
                <a:gd name="T4" fmla="*/ 88 w 88"/>
                <a:gd name="T5" fmla="*/ 84 h 105"/>
                <a:gd name="T6" fmla="*/ 57 w 88"/>
                <a:gd name="T7" fmla="*/ 45 h 105"/>
                <a:gd name="T8" fmla="*/ 25 w 88"/>
                <a:gd name="T9" fmla="*/ 0 h 105"/>
                <a:gd name="T10" fmla="*/ 0 w 88"/>
                <a:gd name="T11" fmla="*/ 15 h 105"/>
                <a:gd name="T12" fmla="*/ 0 w 88"/>
                <a:gd name="T13" fmla="*/ 15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05"/>
                <a:gd name="T23" fmla="*/ 88 w 88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05">
                  <a:moveTo>
                    <a:pt x="0" y="15"/>
                  </a:moveTo>
                  <a:lnTo>
                    <a:pt x="41" y="105"/>
                  </a:lnTo>
                  <a:lnTo>
                    <a:pt x="88" y="84"/>
                  </a:lnTo>
                  <a:lnTo>
                    <a:pt x="57" y="45"/>
                  </a:lnTo>
                  <a:lnTo>
                    <a:pt x="2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2" name="Freeform 60"/>
            <p:cNvSpPr>
              <a:spLocks/>
            </p:cNvSpPr>
            <p:nvPr/>
          </p:nvSpPr>
          <p:spPr bwMode="auto">
            <a:xfrm>
              <a:off x="2849" y="2006"/>
              <a:ext cx="499" cy="155"/>
            </a:xfrm>
            <a:custGeom>
              <a:avLst/>
              <a:gdLst>
                <a:gd name="T0" fmla="*/ 28 w 499"/>
                <a:gd name="T1" fmla="*/ 134 h 155"/>
                <a:gd name="T2" fmla="*/ 41 w 499"/>
                <a:gd name="T3" fmla="*/ 129 h 155"/>
                <a:gd name="T4" fmla="*/ 56 w 499"/>
                <a:gd name="T5" fmla="*/ 123 h 155"/>
                <a:gd name="T6" fmla="*/ 75 w 499"/>
                <a:gd name="T7" fmla="*/ 116 h 155"/>
                <a:gd name="T8" fmla="*/ 94 w 499"/>
                <a:gd name="T9" fmla="*/ 110 h 155"/>
                <a:gd name="T10" fmla="*/ 106 w 499"/>
                <a:gd name="T11" fmla="*/ 106 h 155"/>
                <a:gd name="T12" fmla="*/ 122 w 499"/>
                <a:gd name="T13" fmla="*/ 101 h 155"/>
                <a:gd name="T14" fmla="*/ 134 w 499"/>
                <a:gd name="T15" fmla="*/ 96 h 155"/>
                <a:gd name="T16" fmla="*/ 153 w 499"/>
                <a:gd name="T17" fmla="*/ 91 h 155"/>
                <a:gd name="T18" fmla="*/ 168 w 499"/>
                <a:gd name="T19" fmla="*/ 87 h 155"/>
                <a:gd name="T20" fmla="*/ 184 w 499"/>
                <a:gd name="T21" fmla="*/ 81 h 155"/>
                <a:gd name="T22" fmla="*/ 203 w 499"/>
                <a:gd name="T23" fmla="*/ 76 h 155"/>
                <a:gd name="T24" fmla="*/ 221 w 499"/>
                <a:gd name="T25" fmla="*/ 70 h 155"/>
                <a:gd name="T26" fmla="*/ 240 w 499"/>
                <a:gd name="T27" fmla="*/ 64 h 155"/>
                <a:gd name="T28" fmla="*/ 259 w 499"/>
                <a:gd name="T29" fmla="*/ 59 h 155"/>
                <a:gd name="T30" fmla="*/ 278 w 499"/>
                <a:gd name="T31" fmla="*/ 53 h 155"/>
                <a:gd name="T32" fmla="*/ 299 w 499"/>
                <a:gd name="T33" fmla="*/ 48 h 155"/>
                <a:gd name="T34" fmla="*/ 321 w 499"/>
                <a:gd name="T35" fmla="*/ 42 h 155"/>
                <a:gd name="T36" fmla="*/ 340 w 499"/>
                <a:gd name="T37" fmla="*/ 36 h 155"/>
                <a:gd name="T38" fmla="*/ 362 w 499"/>
                <a:gd name="T39" fmla="*/ 31 h 155"/>
                <a:gd name="T40" fmla="*/ 384 w 499"/>
                <a:gd name="T41" fmla="*/ 26 h 155"/>
                <a:gd name="T42" fmla="*/ 402 w 499"/>
                <a:gd name="T43" fmla="*/ 20 h 155"/>
                <a:gd name="T44" fmla="*/ 424 w 499"/>
                <a:gd name="T45" fmla="*/ 15 h 155"/>
                <a:gd name="T46" fmla="*/ 446 w 499"/>
                <a:gd name="T47" fmla="*/ 11 h 155"/>
                <a:gd name="T48" fmla="*/ 468 w 499"/>
                <a:gd name="T49" fmla="*/ 6 h 155"/>
                <a:gd name="T50" fmla="*/ 489 w 499"/>
                <a:gd name="T51" fmla="*/ 2 h 155"/>
                <a:gd name="T52" fmla="*/ 486 w 499"/>
                <a:gd name="T53" fmla="*/ 15 h 155"/>
                <a:gd name="T54" fmla="*/ 474 w 499"/>
                <a:gd name="T55" fmla="*/ 18 h 155"/>
                <a:gd name="T56" fmla="*/ 458 w 499"/>
                <a:gd name="T57" fmla="*/ 21 h 155"/>
                <a:gd name="T58" fmla="*/ 443 w 499"/>
                <a:gd name="T59" fmla="*/ 26 h 155"/>
                <a:gd name="T60" fmla="*/ 418 w 499"/>
                <a:gd name="T61" fmla="*/ 32 h 155"/>
                <a:gd name="T62" fmla="*/ 405 w 499"/>
                <a:gd name="T63" fmla="*/ 36 h 155"/>
                <a:gd name="T64" fmla="*/ 393 w 499"/>
                <a:gd name="T65" fmla="*/ 40 h 155"/>
                <a:gd name="T66" fmla="*/ 377 w 499"/>
                <a:gd name="T67" fmla="*/ 43 h 155"/>
                <a:gd name="T68" fmla="*/ 362 w 499"/>
                <a:gd name="T69" fmla="*/ 48 h 155"/>
                <a:gd name="T70" fmla="*/ 346 w 499"/>
                <a:gd name="T71" fmla="*/ 52 h 155"/>
                <a:gd name="T72" fmla="*/ 331 w 499"/>
                <a:gd name="T73" fmla="*/ 58 h 155"/>
                <a:gd name="T74" fmla="*/ 312 w 499"/>
                <a:gd name="T75" fmla="*/ 61 h 155"/>
                <a:gd name="T76" fmla="*/ 296 w 499"/>
                <a:gd name="T77" fmla="*/ 66 h 155"/>
                <a:gd name="T78" fmla="*/ 278 w 499"/>
                <a:gd name="T79" fmla="*/ 72 h 155"/>
                <a:gd name="T80" fmla="*/ 259 w 499"/>
                <a:gd name="T81" fmla="*/ 78 h 155"/>
                <a:gd name="T82" fmla="*/ 240 w 499"/>
                <a:gd name="T83" fmla="*/ 83 h 155"/>
                <a:gd name="T84" fmla="*/ 221 w 499"/>
                <a:gd name="T85" fmla="*/ 89 h 155"/>
                <a:gd name="T86" fmla="*/ 200 w 499"/>
                <a:gd name="T87" fmla="*/ 95 h 155"/>
                <a:gd name="T88" fmla="*/ 184 w 499"/>
                <a:gd name="T89" fmla="*/ 101 h 155"/>
                <a:gd name="T90" fmla="*/ 162 w 499"/>
                <a:gd name="T91" fmla="*/ 107 h 155"/>
                <a:gd name="T92" fmla="*/ 144 w 499"/>
                <a:gd name="T93" fmla="*/ 114 h 155"/>
                <a:gd name="T94" fmla="*/ 122 w 499"/>
                <a:gd name="T95" fmla="*/ 120 h 155"/>
                <a:gd name="T96" fmla="*/ 103 w 499"/>
                <a:gd name="T97" fmla="*/ 128 h 155"/>
                <a:gd name="T98" fmla="*/ 84 w 499"/>
                <a:gd name="T99" fmla="*/ 134 h 155"/>
                <a:gd name="T100" fmla="*/ 66 w 499"/>
                <a:gd name="T101" fmla="*/ 141 h 155"/>
                <a:gd name="T102" fmla="*/ 47 w 499"/>
                <a:gd name="T103" fmla="*/ 148 h 155"/>
                <a:gd name="T104" fmla="*/ 28 w 499"/>
                <a:gd name="T105" fmla="*/ 155 h 155"/>
                <a:gd name="T106" fmla="*/ 25 w 499"/>
                <a:gd name="T107" fmla="*/ 135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9"/>
                <a:gd name="T163" fmla="*/ 0 h 155"/>
                <a:gd name="T164" fmla="*/ 499 w 499"/>
                <a:gd name="T165" fmla="*/ 155 h 1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9" h="155">
                  <a:moveTo>
                    <a:pt x="25" y="135"/>
                  </a:moveTo>
                  <a:lnTo>
                    <a:pt x="28" y="134"/>
                  </a:lnTo>
                  <a:lnTo>
                    <a:pt x="34" y="131"/>
                  </a:lnTo>
                  <a:lnTo>
                    <a:pt x="41" y="129"/>
                  </a:lnTo>
                  <a:lnTo>
                    <a:pt x="47" y="126"/>
                  </a:lnTo>
                  <a:lnTo>
                    <a:pt x="56" y="123"/>
                  </a:lnTo>
                  <a:lnTo>
                    <a:pt x="66" y="120"/>
                  </a:lnTo>
                  <a:lnTo>
                    <a:pt x="75" y="116"/>
                  </a:lnTo>
                  <a:lnTo>
                    <a:pt x="87" y="112"/>
                  </a:lnTo>
                  <a:lnTo>
                    <a:pt x="94" y="110"/>
                  </a:lnTo>
                  <a:lnTo>
                    <a:pt x="100" y="107"/>
                  </a:lnTo>
                  <a:lnTo>
                    <a:pt x="106" y="106"/>
                  </a:lnTo>
                  <a:lnTo>
                    <a:pt x="115" y="104"/>
                  </a:lnTo>
                  <a:lnTo>
                    <a:pt x="122" y="101"/>
                  </a:lnTo>
                  <a:lnTo>
                    <a:pt x="128" y="99"/>
                  </a:lnTo>
                  <a:lnTo>
                    <a:pt x="134" y="96"/>
                  </a:lnTo>
                  <a:lnTo>
                    <a:pt x="144" y="94"/>
                  </a:lnTo>
                  <a:lnTo>
                    <a:pt x="153" y="91"/>
                  </a:lnTo>
                  <a:lnTo>
                    <a:pt x="162" y="89"/>
                  </a:lnTo>
                  <a:lnTo>
                    <a:pt x="168" y="87"/>
                  </a:lnTo>
                  <a:lnTo>
                    <a:pt x="178" y="84"/>
                  </a:lnTo>
                  <a:lnTo>
                    <a:pt x="184" y="81"/>
                  </a:lnTo>
                  <a:lnTo>
                    <a:pt x="193" y="78"/>
                  </a:lnTo>
                  <a:lnTo>
                    <a:pt x="203" y="76"/>
                  </a:lnTo>
                  <a:lnTo>
                    <a:pt x="212" y="73"/>
                  </a:lnTo>
                  <a:lnTo>
                    <a:pt x="221" y="70"/>
                  </a:lnTo>
                  <a:lnTo>
                    <a:pt x="231" y="67"/>
                  </a:lnTo>
                  <a:lnTo>
                    <a:pt x="240" y="64"/>
                  </a:lnTo>
                  <a:lnTo>
                    <a:pt x="249" y="61"/>
                  </a:lnTo>
                  <a:lnTo>
                    <a:pt x="259" y="59"/>
                  </a:lnTo>
                  <a:lnTo>
                    <a:pt x="268" y="55"/>
                  </a:lnTo>
                  <a:lnTo>
                    <a:pt x="278" y="53"/>
                  </a:lnTo>
                  <a:lnTo>
                    <a:pt x="290" y="50"/>
                  </a:lnTo>
                  <a:lnTo>
                    <a:pt x="299" y="48"/>
                  </a:lnTo>
                  <a:lnTo>
                    <a:pt x="309" y="46"/>
                  </a:lnTo>
                  <a:lnTo>
                    <a:pt x="321" y="42"/>
                  </a:lnTo>
                  <a:lnTo>
                    <a:pt x="331" y="40"/>
                  </a:lnTo>
                  <a:lnTo>
                    <a:pt x="340" y="36"/>
                  </a:lnTo>
                  <a:lnTo>
                    <a:pt x="352" y="34"/>
                  </a:lnTo>
                  <a:lnTo>
                    <a:pt x="362" y="31"/>
                  </a:lnTo>
                  <a:lnTo>
                    <a:pt x="371" y="29"/>
                  </a:lnTo>
                  <a:lnTo>
                    <a:pt x="384" y="26"/>
                  </a:lnTo>
                  <a:lnTo>
                    <a:pt x="393" y="23"/>
                  </a:lnTo>
                  <a:lnTo>
                    <a:pt x="402" y="20"/>
                  </a:lnTo>
                  <a:lnTo>
                    <a:pt x="415" y="18"/>
                  </a:lnTo>
                  <a:lnTo>
                    <a:pt x="424" y="15"/>
                  </a:lnTo>
                  <a:lnTo>
                    <a:pt x="436" y="13"/>
                  </a:lnTo>
                  <a:lnTo>
                    <a:pt x="446" y="11"/>
                  </a:lnTo>
                  <a:lnTo>
                    <a:pt x="455" y="8"/>
                  </a:lnTo>
                  <a:lnTo>
                    <a:pt x="468" y="6"/>
                  </a:lnTo>
                  <a:lnTo>
                    <a:pt x="477" y="5"/>
                  </a:lnTo>
                  <a:lnTo>
                    <a:pt x="489" y="2"/>
                  </a:lnTo>
                  <a:lnTo>
                    <a:pt x="499" y="0"/>
                  </a:lnTo>
                  <a:lnTo>
                    <a:pt x="486" y="15"/>
                  </a:lnTo>
                  <a:lnTo>
                    <a:pt x="483" y="15"/>
                  </a:lnTo>
                  <a:lnTo>
                    <a:pt x="474" y="18"/>
                  </a:lnTo>
                  <a:lnTo>
                    <a:pt x="465" y="19"/>
                  </a:lnTo>
                  <a:lnTo>
                    <a:pt x="458" y="21"/>
                  </a:lnTo>
                  <a:lnTo>
                    <a:pt x="452" y="24"/>
                  </a:lnTo>
                  <a:lnTo>
                    <a:pt x="443" y="26"/>
                  </a:lnTo>
                  <a:lnTo>
                    <a:pt x="430" y="30"/>
                  </a:lnTo>
                  <a:lnTo>
                    <a:pt x="418" y="32"/>
                  </a:lnTo>
                  <a:lnTo>
                    <a:pt x="412" y="34"/>
                  </a:lnTo>
                  <a:lnTo>
                    <a:pt x="405" y="36"/>
                  </a:lnTo>
                  <a:lnTo>
                    <a:pt x="396" y="37"/>
                  </a:lnTo>
                  <a:lnTo>
                    <a:pt x="393" y="40"/>
                  </a:lnTo>
                  <a:lnTo>
                    <a:pt x="384" y="41"/>
                  </a:lnTo>
                  <a:lnTo>
                    <a:pt x="377" y="43"/>
                  </a:lnTo>
                  <a:lnTo>
                    <a:pt x="368" y="46"/>
                  </a:lnTo>
                  <a:lnTo>
                    <a:pt x="362" y="48"/>
                  </a:lnTo>
                  <a:lnTo>
                    <a:pt x="352" y="49"/>
                  </a:lnTo>
                  <a:lnTo>
                    <a:pt x="346" y="52"/>
                  </a:lnTo>
                  <a:lnTo>
                    <a:pt x="337" y="54"/>
                  </a:lnTo>
                  <a:lnTo>
                    <a:pt x="331" y="58"/>
                  </a:lnTo>
                  <a:lnTo>
                    <a:pt x="321" y="59"/>
                  </a:lnTo>
                  <a:lnTo>
                    <a:pt x="312" y="61"/>
                  </a:lnTo>
                  <a:lnTo>
                    <a:pt x="302" y="64"/>
                  </a:lnTo>
                  <a:lnTo>
                    <a:pt x="296" y="66"/>
                  </a:lnTo>
                  <a:lnTo>
                    <a:pt x="287" y="70"/>
                  </a:lnTo>
                  <a:lnTo>
                    <a:pt x="278" y="72"/>
                  </a:lnTo>
                  <a:lnTo>
                    <a:pt x="268" y="75"/>
                  </a:lnTo>
                  <a:lnTo>
                    <a:pt x="259" y="78"/>
                  </a:lnTo>
                  <a:lnTo>
                    <a:pt x="249" y="81"/>
                  </a:lnTo>
                  <a:lnTo>
                    <a:pt x="240" y="83"/>
                  </a:lnTo>
                  <a:lnTo>
                    <a:pt x="231" y="85"/>
                  </a:lnTo>
                  <a:lnTo>
                    <a:pt x="221" y="89"/>
                  </a:lnTo>
                  <a:lnTo>
                    <a:pt x="209" y="91"/>
                  </a:lnTo>
                  <a:lnTo>
                    <a:pt x="200" y="95"/>
                  </a:lnTo>
                  <a:lnTo>
                    <a:pt x="193" y="97"/>
                  </a:lnTo>
                  <a:lnTo>
                    <a:pt x="184" y="101"/>
                  </a:lnTo>
                  <a:lnTo>
                    <a:pt x="172" y="104"/>
                  </a:lnTo>
                  <a:lnTo>
                    <a:pt x="162" y="107"/>
                  </a:lnTo>
                  <a:lnTo>
                    <a:pt x="153" y="111"/>
                  </a:lnTo>
                  <a:lnTo>
                    <a:pt x="144" y="114"/>
                  </a:lnTo>
                  <a:lnTo>
                    <a:pt x="131" y="117"/>
                  </a:lnTo>
                  <a:lnTo>
                    <a:pt x="122" y="120"/>
                  </a:lnTo>
                  <a:lnTo>
                    <a:pt x="112" y="124"/>
                  </a:lnTo>
                  <a:lnTo>
                    <a:pt x="103" y="128"/>
                  </a:lnTo>
                  <a:lnTo>
                    <a:pt x="94" y="130"/>
                  </a:lnTo>
                  <a:lnTo>
                    <a:pt x="84" y="134"/>
                  </a:lnTo>
                  <a:lnTo>
                    <a:pt x="75" y="137"/>
                  </a:lnTo>
                  <a:lnTo>
                    <a:pt x="66" y="141"/>
                  </a:lnTo>
                  <a:lnTo>
                    <a:pt x="56" y="143"/>
                  </a:lnTo>
                  <a:lnTo>
                    <a:pt x="47" y="148"/>
                  </a:lnTo>
                  <a:lnTo>
                    <a:pt x="38" y="151"/>
                  </a:lnTo>
                  <a:lnTo>
                    <a:pt x="28" y="155"/>
                  </a:lnTo>
                  <a:lnTo>
                    <a:pt x="0" y="143"/>
                  </a:lnTo>
                  <a:lnTo>
                    <a:pt x="25" y="13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3" name="Freeform 61"/>
            <p:cNvSpPr>
              <a:spLocks/>
            </p:cNvSpPr>
            <p:nvPr/>
          </p:nvSpPr>
          <p:spPr bwMode="auto">
            <a:xfrm>
              <a:off x="1618" y="2217"/>
              <a:ext cx="452" cy="22"/>
            </a:xfrm>
            <a:custGeom>
              <a:avLst/>
              <a:gdLst>
                <a:gd name="T0" fmla="*/ 109 w 452"/>
                <a:gd name="T1" fmla="*/ 0 h 22"/>
                <a:gd name="T2" fmla="*/ 125 w 452"/>
                <a:gd name="T3" fmla="*/ 0 h 22"/>
                <a:gd name="T4" fmla="*/ 140 w 452"/>
                <a:gd name="T5" fmla="*/ 0 h 22"/>
                <a:gd name="T6" fmla="*/ 159 w 452"/>
                <a:gd name="T7" fmla="*/ 0 h 22"/>
                <a:gd name="T8" fmla="*/ 184 w 452"/>
                <a:gd name="T9" fmla="*/ 0 h 22"/>
                <a:gd name="T10" fmla="*/ 203 w 452"/>
                <a:gd name="T11" fmla="*/ 0 h 22"/>
                <a:gd name="T12" fmla="*/ 215 w 452"/>
                <a:gd name="T13" fmla="*/ 0 h 22"/>
                <a:gd name="T14" fmla="*/ 228 w 452"/>
                <a:gd name="T15" fmla="*/ 0 h 22"/>
                <a:gd name="T16" fmla="*/ 243 w 452"/>
                <a:gd name="T17" fmla="*/ 0 h 22"/>
                <a:gd name="T18" fmla="*/ 259 w 452"/>
                <a:gd name="T19" fmla="*/ 0 h 22"/>
                <a:gd name="T20" fmla="*/ 271 w 452"/>
                <a:gd name="T21" fmla="*/ 0 h 22"/>
                <a:gd name="T22" fmla="*/ 287 w 452"/>
                <a:gd name="T23" fmla="*/ 0 h 22"/>
                <a:gd name="T24" fmla="*/ 299 w 452"/>
                <a:gd name="T25" fmla="*/ 0 h 22"/>
                <a:gd name="T26" fmla="*/ 315 w 452"/>
                <a:gd name="T27" fmla="*/ 0 h 22"/>
                <a:gd name="T28" fmla="*/ 330 w 452"/>
                <a:gd name="T29" fmla="*/ 0 h 22"/>
                <a:gd name="T30" fmla="*/ 343 w 452"/>
                <a:gd name="T31" fmla="*/ 0 h 22"/>
                <a:gd name="T32" fmla="*/ 359 w 452"/>
                <a:gd name="T33" fmla="*/ 0 h 22"/>
                <a:gd name="T34" fmla="*/ 371 w 452"/>
                <a:gd name="T35" fmla="*/ 1 h 22"/>
                <a:gd name="T36" fmla="*/ 383 w 452"/>
                <a:gd name="T37" fmla="*/ 1 h 22"/>
                <a:gd name="T38" fmla="*/ 402 w 452"/>
                <a:gd name="T39" fmla="*/ 1 h 22"/>
                <a:gd name="T40" fmla="*/ 424 w 452"/>
                <a:gd name="T41" fmla="*/ 1 h 22"/>
                <a:gd name="T42" fmla="*/ 443 w 452"/>
                <a:gd name="T43" fmla="*/ 2 h 22"/>
                <a:gd name="T44" fmla="*/ 433 w 452"/>
                <a:gd name="T45" fmla="*/ 10 h 22"/>
                <a:gd name="T46" fmla="*/ 421 w 452"/>
                <a:gd name="T47" fmla="*/ 10 h 22"/>
                <a:gd name="T48" fmla="*/ 405 w 452"/>
                <a:gd name="T49" fmla="*/ 10 h 22"/>
                <a:gd name="T50" fmla="*/ 390 w 452"/>
                <a:gd name="T51" fmla="*/ 10 h 22"/>
                <a:gd name="T52" fmla="*/ 368 w 452"/>
                <a:gd name="T53" fmla="*/ 10 h 22"/>
                <a:gd name="T54" fmla="*/ 352 w 452"/>
                <a:gd name="T55" fmla="*/ 10 h 22"/>
                <a:gd name="T56" fmla="*/ 340 w 452"/>
                <a:gd name="T57" fmla="*/ 10 h 22"/>
                <a:gd name="T58" fmla="*/ 324 w 452"/>
                <a:gd name="T59" fmla="*/ 10 h 22"/>
                <a:gd name="T60" fmla="*/ 312 w 452"/>
                <a:gd name="T61" fmla="*/ 10 h 22"/>
                <a:gd name="T62" fmla="*/ 296 w 452"/>
                <a:gd name="T63" fmla="*/ 10 h 22"/>
                <a:gd name="T64" fmla="*/ 281 w 452"/>
                <a:gd name="T65" fmla="*/ 11 h 22"/>
                <a:gd name="T66" fmla="*/ 265 w 452"/>
                <a:gd name="T67" fmla="*/ 11 h 22"/>
                <a:gd name="T68" fmla="*/ 246 w 452"/>
                <a:gd name="T69" fmla="*/ 11 h 22"/>
                <a:gd name="T70" fmla="*/ 228 w 452"/>
                <a:gd name="T71" fmla="*/ 11 h 22"/>
                <a:gd name="T72" fmla="*/ 212 w 452"/>
                <a:gd name="T73" fmla="*/ 12 h 22"/>
                <a:gd name="T74" fmla="*/ 193 w 452"/>
                <a:gd name="T75" fmla="*/ 12 h 22"/>
                <a:gd name="T76" fmla="*/ 175 w 452"/>
                <a:gd name="T77" fmla="*/ 13 h 22"/>
                <a:gd name="T78" fmla="*/ 156 w 452"/>
                <a:gd name="T79" fmla="*/ 13 h 22"/>
                <a:gd name="T80" fmla="*/ 140 w 452"/>
                <a:gd name="T81" fmla="*/ 14 h 22"/>
                <a:gd name="T82" fmla="*/ 122 w 452"/>
                <a:gd name="T83" fmla="*/ 14 h 22"/>
                <a:gd name="T84" fmla="*/ 103 w 452"/>
                <a:gd name="T85" fmla="*/ 16 h 22"/>
                <a:gd name="T86" fmla="*/ 84 w 452"/>
                <a:gd name="T87" fmla="*/ 16 h 22"/>
                <a:gd name="T88" fmla="*/ 69 w 452"/>
                <a:gd name="T89" fmla="*/ 17 h 22"/>
                <a:gd name="T90" fmla="*/ 50 w 452"/>
                <a:gd name="T91" fmla="*/ 18 h 22"/>
                <a:gd name="T92" fmla="*/ 34 w 452"/>
                <a:gd name="T93" fmla="*/ 19 h 22"/>
                <a:gd name="T94" fmla="*/ 16 w 452"/>
                <a:gd name="T95" fmla="*/ 20 h 22"/>
                <a:gd name="T96" fmla="*/ 0 w 452"/>
                <a:gd name="T97" fmla="*/ 22 h 22"/>
                <a:gd name="T98" fmla="*/ 13 w 452"/>
                <a:gd name="T99" fmla="*/ 3 h 22"/>
                <a:gd name="T100" fmla="*/ 28 w 452"/>
                <a:gd name="T101" fmla="*/ 2 h 22"/>
                <a:gd name="T102" fmla="*/ 47 w 452"/>
                <a:gd name="T103" fmla="*/ 2 h 22"/>
                <a:gd name="T104" fmla="*/ 62 w 452"/>
                <a:gd name="T105" fmla="*/ 2 h 22"/>
                <a:gd name="T106" fmla="*/ 78 w 452"/>
                <a:gd name="T107" fmla="*/ 1 h 22"/>
                <a:gd name="T108" fmla="*/ 94 w 452"/>
                <a:gd name="T109" fmla="*/ 1 h 22"/>
                <a:gd name="T110" fmla="*/ 103 w 452"/>
                <a:gd name="T111" fmla="*/ 1 h 22"/>
                <a:gd name="T112" fmla="*/ 109 w 452"/>
                <a:gd name="T113" fmla="*/ 1 h 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2"/>
                <a:gd name="T172" fmla="*/ 0 h 22"/>
                <a:gd name="T173" fmla="*/ 452 w 452"/>
                <a:gd name="T174" fmla="*/ 22 h 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2" h="22">
                  <a:moveTo>
                    <a:pt x="109" y="1"/>
                  </a:moveTo>
                  <a:lnTo>
                    <a:pt x="109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72" y="0"/>
                  </a:lnTo>
                  <a:lnTo>
                    <a:pt x="184" y="0"/>
                  </a:lnTo>
                  <a:lnTo>
                    <a:pt x="196" y="0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5" y="0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37" y="0"/>
                  </a:lnTo>
                  <a:lnTo>
                    <a:pt x="243" y="0"/>
                  </a:lnTo>
                  <a:lnTo>
                    <a:pt x="249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7" y="0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30" y="0"/>
                  </a:lnTo>
                  <a:lnTo>
                    <a:pt x="337" y="0"/>
                  </a:lnTo>
                  <a:lnTo>
                    <a:pt x="343" y="0"/>
                  </a:lnTo>
                  <a:lnTo>
                    <a:pt x="349" y="0"/>
                  </a:lnTo>
                  <a:lnTo>
                    <a:pt x="359" y="0"/>
                  </a:lnTo>
                  <a:lnTo>
                    <a:pt x="365" y="1"/>
                  </a:lnTo>
                  <a:lnTo>
                    <a:pt x="371" y="1"/>
                  </a:lnTo>
                  <a:lnTo>
                    <a:pt x="377" y="1"/>
                  </a:lnTo>
                  <a:lnTo>
                    <a:pt x="383" y="1"/>
                  </a:lnTo>
                  <a:lnTo>
                    <a:pt x="390" y="1"/>
                  </a:lnTo>
                  <a:lnTo>
                    <a:pt x="402" y="1"/>
                  </a:lnTo>
                  <a:lnTo>
                    <a:pt x="415" y="1"/>
                  </a:lnTo>
                  <a:lnTo>
                    <a:pt x="424" y="1"/>
                  </a:lnTo>
                  <a:lnTo>
                    <a:pt x="433" y="1"/>
                  </a:lnTo>
                  <a:lnTo>
                    <a:pt x="443" y="2"/>
                  </a:lnTo>
                  <a:lnTo>
                    <a:pt x="452" y="2"/>
                  </a:lnTo>
                  <a:lnTo>
                    <a:pt x="433" y="10"/>
                  </a:lnTo>
                  <a:lnTo>
                    <a:pt x="430" y="10"/>
                  </a:lnTo>
                  <a:lnTo>
                    <a:pt x="421" y="10"/>
                  </a:lnTo>
                  <a:lnTo>
                    <a:pt x="415" y="10"/>
                  </a:lnTo>
                  <a:lnTo>
                    <a:pt x="405" y="10"/>
                  </a:lnTo>
                  <a:lnTo>
                    <a:pt x="399" y="10"/>
                  </a:lnTo>
                  <a:lnTo>
                    <a:pt x="390" y="10"/>
                  </a:lnTo>
                  <a:lnTo>
                    <a:pt x="377" y="10"/>
                  </a:lnTo>
                  <a:lnTo>
                    <a:pt x="368" y="10"/>
                  </a:lnTo>
                  <a:lnTo>
                    <a:pt x="359" y="10"/>
                  </a:lnTo>
                  <a:lnTo>
                    <a:pt x="352" y="10"/>
                  </a:lnTo>
                  <a:lnTo>
                    <a:pt x="346" y="10"/>
                  </a:lnTo>
                  <a:lnTo>
                    <a:pt x="340" y="10"/>
                  </a:lnTo>
                  <a:lnTo>
                    <a:pt x="330" y="10"/>
                  </a:lnTo>
                  <a:lnTo>
                    <a:pt x="324" y="10"/>
                  </a:lnTo>
                  <a:lnTo>
                    <a:pt x="318" y="10"/>
                  </a:lnTo>
                  <a:lnTo>
                    <a:pt x="312" y="10"/>
                  </a:lnTo>
                  <a:lnTo>
                    <a:pt x="302" y="10"/>
                  </a:lnTo>
                  <a:lnTo>
                    <a:pt x="296" y="10"/>
                  </a:lnTo>
                  <a:lnTo>
                    <a:pt x="287" y="10"/>
                  </a:lnTo>
                  <a:lnTo>
                    <a:pt x="281" y="11"/>
                  </a:lnTo>
                  <a:lnTo>
                    <a:pt x="271" y="11"/>
                  </a:lnTo>
                  <a:lnTo>
                    <a:pt x="265" y="11"/>
                  </a:lnTo>
                  <a:lnTo>
                    <a:pt x="256" y="11"/>
                  </a:lnTo>
                  <a:lnTo>
                    <a:pt x="246" y="11"/>
                  </a:lnTo>
                  <a:lnTo>
                    <a:pt x="237" y="11"/>
                  </a:lnTo>
                  <a:lnTo>
                    <a:pt x="228" y="11"/>
                  </a:lnTo>
                  <a:lnTo>
                    <a:pt x="218" y="11"/>
                  </a:lnTo>
                  <a:lnTo>
                    <a:pt x="212" y="12"/>
                  </a:lnTo>
                  <a:lnTo>
                    <a:pt x="203" y="12"/>
                  </a:lnTo>
                  <a:lnTo>
                    <a:pt x="193" y="12"/>
                  </a:lnTo>
                  <a:lnTo>
                    <a:pt x="184" y="12"/>
                  </a:lnTo>
                  <a:lnTo>
                    <a:pt x="175" y="13"/>
                  </a:lnTo>
                  <a:lnTo>
                    <a:pt x="165" y="13"/>
                  </a:lnTo>
                  <a:lnTo>
                    <a:pt x="156" y="13"/>
                  </a:lnTo>
                  <a:lnTo>
                    <a:pt x="150" y="13"/>
                  </a:lnTo>
                  <a:lnTo>
                    <a:pt x="140" y="14"/>
                  </a:lnTo>
                  <a:lnTo>
                    <a:pt x="131" y="14"/>
                  </a:lnTo>
                  <a:lnTo>
                    <a:pt x="122" y="14"/>
                  </a:lnTo>
                  <a:lnTo>
                    <a:pt x="112" y="14"/>
                  </a:lnTo>
                  <a:lnTo>
                    <a:pt x="103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8" y="16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18"/>
                  </a:lnTo>
                  <a:lnTo>
                    <a:pt x="41" y="18"/>
                  </a:lnTo>
                  <a:lnTo>
                    <a:pt x="34" y="19"/>
                  </a:lnTo>
                  <a:lnTo>
                    <a:pt x="25" y="19"/>
                  </a:lnTo>
                  <a:lnTo>
                    <a:pt x="16" y="20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9" y="3"/>
                  </a:lnTo>
                  <a:lnTo>
                    <a:pt x="13" y="3"/>
                  </a:lnTo>
                  <a:lnTo>
                    <a:pt x="22" y="3"/>
                  </a:lnTo>
                  <a:lnTo>
                    <a:pt x="28" y="2"/>
                  </a:lnTo>
                  <a:lnTo>
                    <a:pt x="37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72" y="1"/>
                  </a:lnTo>
                  <a:lnTo>
                    <a:pt x="78" y="1"/>
                  </a:lnTo>
                  <a:lnTo>
                    <a:pt x="87" y="1"/>
                  </a:lnTo>
                  <a:lnTo>
                    <a:pt x="94" y="1"/>
                  </a:lnTo>
                  <a:lnTo>
                    <a:pt x="100" y="1"/>
                  </a:lnTo>
                  <a:lnTo>
                    <a:pt x="103" y="1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4" name="Freeform 62"/>
            <p:cNvSpPr>
              <a:spLocks/>
            </p:cNvSpPr>
            <p:nvPr/>
          </p:nvSpPr>
          <p:spPr bwMode="auto">
            <a:xfrm>
              <a:off x="2135" y="3154"/>
              <a:ext cx="1045" cy="77"/>
            </a:xfrm>
            <a:custGeom>
              <a:avLst/>
              <a:gdLst>
                <a:gd name="T0" fmla="*/ 88 w 1045"/>
                <a:gd name="T1" fmla="*/ 67 h 77"/>
                <a:gd name="T2" fmla="*/ 1045 w 1045"/>
                <a:gd name="T3" fmla="*/ 0 h 77"/>
                <a:gd name="T4" fmla="*/ 1026 w 1045"/>
                <a:gd name="T5" fmla="*/ 14 h 77"/>
                <a:gd name="T6" fmla="*/ 0 w 1045"/>
                <a:gd name="T7" fmla="*/ 77 h 77"/>
                <a:gd name="T8" fmla="*/ 16 w 1045"/>
                <a:gd name="T9" fmla="*/ 69 h 77"/>
                <a:gd name="T10" fmla="*/ 88 w 1045"/>
                <a:gd name="T11" fmla="*/ 67 h 77"/>
                <a:gd name="T12" fmla="*/ 88 w 1045"/>
                <a:gd name="T13" fmla="*/ 6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5"/>
                <a:gd name="T22" fmla="*/ 0 h 77"/>
                <a:gd name="T23" fmla="*/ 1045 w 104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5" h="77">
                  <a:moveTo>
                    <a:pt x="88" y="67"/>
                  </a:moveTo>
                  <a:lnTo>
                    <a:pt x="1045" y="0"/>
                  </a:lnTo>
                  <a:lnTo>
                    <a:pt x="1026" y="14"/>
                  </a:lnTo>
                  <a:lnTo>
                    <a:pt x="0" y="77"/>
                  </a:lnTo>
                  <a:lnTo>
                    <a:pt x="16" y="69"/>
                  </a:lnTo>
                  <a:lnTo>
                    <a:pt x="88" y="67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6" name="Rectangle 92"/>
          <p:cNvSpPr>
            <a:spLocks noChangeArrowheads="1"/>
          </p:cNvSpPr>
          <p:nvPr/>
        </p:nvSpPr>
        <p:spPr bwMode="auto">
          <a:xfrm>
            <a:off x="971550" y="17002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chemeClr val="tx2"/>
                </a:solidFill>
              </a:rPr>
              <a:t>Історія вживання шоколаду в їжу налічує більше трьох</a:t>
            </a:r>
            <a:r>
              <a:rPr lang="uk-UA" b="1">
                <a:solidFill>
                  <a:schemeClr val="tx2"/>
                </a:solidFill>
              </a:rPr>
              <a:t> </a:t>
            </a:r>
            <a:r>
              <a:rPr lang="ru-RU" b="1">
                <a:solidFill>
                  <a:schemeClr val="tx2"/>
                </a:solidFill>
              </a:rPr>
              <a:t>тисяч років. Приблизно </a:t>
            </a:r>
            <a:r>
              <a:rPr lang="uk-UA" b="1">
                <a:solidFill>
                  <a:schemeClr val="tx2"/>
                </a:solidFill>
              </a:rPr>
              <a:t>  </a:t>
            </a:r>
            <a:r>
              <a:rPr lang="ru-RU" b="1">
                <a:solidFill>
                  <a:schemeClr val="tx2"/>
                </a:solidFill>
              </a:rPr>
              <a:t>2000 років тому на плоскогір’ях  Гватемали  мешкала цивілізація майя, яка </a:t>
            </a:r>
            <a:r>
              <a:rPr lang="uk-UA" b="1">
                <a:solidFill>
                  <a:schemeClr val="tx2"/>
                </a:solidFill>
              </a:rPr>
              <a:t>за </a:t>
            </a:r>
            <a:r>
              <a:rPr lang="ru-RU" b="1">
                <a:solidFill>
                  <a:schemeClr val="tx2"/>
                </a:solidFill>
              </a:rPr>
              <a:t> здо</a:t>
            </a:r>
            <a:r>
              <a:rPr lang="uk-UA" b="1">
                <a:solidFill>
                  <a:schemeClr val="tx2"/>
                </a:solidFill>
              </a:rPr>
              <a:t>гадами </a:t>
            </a:r>
            <a:r>
              <a:rPr lang="ru-RU" b="1">
                <a:solidFill>
                  <a:schemeClr val="tx2"/>
                </a:solidFill>
              </a:rPr>
              <a:t>науковців і винайшл</a:t>
            </a:r>
            <a:r>
              <a:rPr lang="uk-UA" b="1">
                <a:solidFill>
                  <a:schemeClr val="tx2"/>
                </a:solidFill>
              </a:rPr>
              <a:t>а </a:t>
            </a:r>
            <a:r>
              <a:rPr lang="ru-RU" b="1">
                <a:solidFill>
                  <a:schemeClr val="tx2"/>
                </a:solidFill>
              </a:rPr>
              <a:t> шоколад. </a:t>
            </a:r>
            <a:r>
              <a:rPr lang="uk-UA" b="1">
                <a:solidFill>
                  <a:schemeClr val="tx2"/>
                </a:solidFill>
              </a:rPr>
              <a:t>За те, що сьогодні кожен має змогу придбати шоколадну плитку, людство має дякувати: вождю ацтеків Монтесуму – великому  шанувальнику   шоколаду.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21507" name="Rectangle 93"/>
          <p:cNvSpPr>
            <a:spLocks noChangeArrowheads="1"/>
          </p:cNvSpPr>
          <p:nvPr/>
        </p:nvSpPr>
        <p:spPr bwMode="auto">
          <a:xfrm>
            <a:off x="2411413" y="765175"/>
            <a:ext cx="421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000" b="1">
                <a:solidFill>
                  <a:schemeClr val="accent2"/>
                </a:solidFill>
              </a:rPr>
              <a:t>Історія шоколаду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7"/>
          <p:cNvGrpSpPr>
            <a:grpSpLocks/>
          </p:cNvGrpSpPr>
          <p:nvPr/>
        </p:nvGrpSpPr>
        <p:grpSpPr bwMode="auto">
          <a:xfrm>
            <a:off x="7092950" y="333375"/>
            <a:ext cx="1366838" cy="1150938"/>
            <a:chOff x="3504" y="11"/>
            <a:chExt cx="2239" cy="1872"/>
          </a:xfrm>
        </p:grpSpPr>
        <p:sp>
          <p:nvSpPr>
            <p:cNvPr id="22534" name="Freeform 8"/>
            <p:cNvSpPr>
              <a:spLocks/>
            </p:cNvSpPr>
            <p:nvPr/>
          </p:nvSpPr>
          <p:spPr bwMode="auto">
            <a:xfrm>
              <a:off x="3582" y="62"/>
              <a:ext cx="2099" cy="1802"/>
            </a:xfrm>
            <a:custGeom>
              <a:avLst/>
              <a:gdLst>
                <a:gd name="T0" fmla="*/ 55 w 4198"/>
                <a:gd name="T1" fmla="*/ 4 h 3603"/>
                <a:gd name="T2" fmla="*/ 41 w 4198"/>
                <a:gd name="T3" fmla="*/ 0 h 3603"/>
                <a:gd name="T4" fmla="*/ 27 w 4198"/>
                <a:gd name="T5" fmla="*/ 3 h 3603"/>
                <a:gd name="T6" fmla="*/ 14 w 4198"/>
                <a:gd name="T7" fmla="*/ 11 h 3603"/>
                <a:gd name="T8" fmla="*/ 3 w 4198"/>
                <a:gd name="T9" fmla="*/ 24 h 3603"/>
                <a:gd name="T10" fmla="*/ 1 w 4198"/>
                <a:gd name="T11" fmla="*/ 38 h 3603"/>
                <a:gd name="T12" fmla="*/ 0 w 4198"/>
                <a:gd name="T13" fmla="*/ 48 h 3603"/>
                <a:gd name="T14" fmla="*/ 2 w 4198"/>
                <a:gd name="T15" fmla="*/ 62 h 3603"/>
                <a:gd name="T16" fmla="*/ 11 w 4198"/>
                <a:gd name="T17" fmla="*/ 80 h 3603"/>
                <a:gd name="T18" fmla="*/ 22 w 4198"/>
                <a:gd name="T19" fmla="*/ 91 h 3603"/>
                <a:gd name="T20" fmla="*/ 54 w 4198"/>
                <a:gd name="T21" fmla="*/ 98 h 3603"/>
                <a:gd name="T22" fmla="*/ 80 w 4198"/>
                <a:gd name="T23" fmla="*/ 109 h 3603"/>
                <a:gd name="T24" fmla="*/ 96 w 4198"/>
                <a:gd name="T25" fmla="*/ 113 h 3603"/>
                <a:gd name="T26" fmla="*/ 107 w 4198"/>
                <a:gd name="T27" fmla="*/ 111 h 3603"/>
                <a:gd name="T28" fmla="*/ 119 w 4198"/>
                <a:gd name="T29" fmla="*/ 99 h 3603"/>
                <a:gd name="T30" fmla="*/ 127 w 4198"/>
                <a:gd name="T31" fmla="*/ 84 h 3603"/>
                <a:gd name="T32" fmla="*/ 131 w 4198"/>
                <a:gd name="T33" fmla="*/ 62 h 3603"/>
                <a:gd name="T34" fmla="*/ 124 w 4198"/>
                <a:gd name="T35" fmla="*/ 46 h 3603"/>
                <a:gd name="T36" fmla="*/ 100 w 4198"/>
                <a:gd name="T37" fmla="*/ 38 h 3603"/>
                <a:gd name="T38" fmla="*/ 87 w 4198"/>
                <a:gd name="T39" fmla="*/ 29 h 3603"/>
                <a:gd name="T40" fmla="*/ 55 w 4198"/>
                <a:gd name="T41" fmla="*/ 4 h 3603"/>
                <a:gd name="T42" fmla="*/ 55 w 4198"/>
                <a:gd name="T43" fmla="*/ 4 h 3603"/>
                <a:gd name="T44" fmla="*/ 55 w 4198"/>
                <a:gd name="T45" fmla="*/ 4 h 36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98"/>
                <a:gd name="T70" fmla="*/ 0 h 3603"/>
                <a:gd name="T71" fmla="*/ 4198 w 4198"/>
                <a:gd name="T72" fmla="*/ 3603 h 36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98" h="3603">
                  <a:moveTo>
                    <a:pt x="1786" y="121"/>
                  </a:moveTo>
                  <a:lnTo>
                    <a:pt x="1325" y="0"/>
                  </a:lnTo>
                  <a:lnTo>
                    <a:pt x="865" y="71"/>
                  </a:lnTo>
                  <a:lnTo>
                    <a:pt x="455" y="327"/>
                  </a:lnTo>
                  <a:lnTo>
                    <a:pt x="108" y="747"/>
                  </a:lnTo>
                  <a:lnTo>
                    <a:pt x="37" y="1197"/>
                  </a:lnTo>
                  <a:lnTo>
                    <a:pt x="0" y="1524"/>
                  </a:lnTo>
                  <a:lnTo>
                    <a:pt x="86" y="1975"/>
                  </a:lnTo>
                  <a:lnTo>
                    <a:pt x="374" y="2539"/>
                  </a:lnTo>
                  <a:lnTo>
                    <a:pt x="721" y="2907"/>
                  </a:lnTo>
                  <a:lnTo>
                    <a:pt x="1745" y="3112"/>
                  </a:lnTo>
                  <a:lnTo>
                    <a:pt x="2573" y="3471"/>
                  </a:lnTo>
                  <a:lnTo>
                    <a:pt x="3094" y="3603"/>
                  </a:lnTo>
                  <a:lnTo>
                    <a:pt x="3453" y="3522"/>
                  </a:lnTo>
                  <a:lnTo>
                    <a:pt x="3831" y="3164"/>
                  </a:lnTo>
                  <a:lnTo>
                    <a:pt x="4086" y="2683"/>
                  </a:lnTo>
                  <a:lnTo>
                    <a:pt x="4198" y="1955"/>
                  </a:lnTo>
                  <a:lnTo>
                    <a:pt x="3983" y="1453"/>
                  </a:lnTo>
                  <a:lnTo>
                    <a:pt x="3228" y="1197"/>
                  </a:lnTo>
                  <a:lnTo>
                    <a:pt x="2808" y="901"/>
                  </a:lnTo>
                  <a:lnTo>
                    <a:pt x="1786" y="121"/>
                  </a:lnTo>
                  <a:close/>
                </a:path>
              </a:pathLst>
            </a:custGeom>
            <a:solidFill>
              <a:srgbClr val="FFF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Freeform 9"/>
            <p:cNvSpPr>
              <a:spLocks/>
            </p:cNvSpPr>
            <p:nvPr/>
          </p:nvSpPr>
          <p:spPr bwMode="auto">
            <a:xfrm>
              <a:off x="3597" y="88"/>
              <a:ext cx="2084" cy="1750"/>
            </a:xfrm>
            <a:custGeom>
              <a:avLst/>
              <a:gdLst>
                <a:gd name="T0" fmla="*/ 36 w 4166"/>
                <a:gd name="T1" fmla="*/ 14 h 3501"/>
                <a:gd name="T2" fmla="*/ 28 w 4166"/>
                <a:gd name="T3" fmla="*/ 16 h 3501"/>
                <a:gd name="T4" fmla="*/ 22 w 4166"/>
                <a:gd name="T5" fmla="*/ 16 h 3501"/>
                <a:gd name="T6" fmla="*/ 16 w 4166"/>
                <a:gd name="T7" fmla="*/ 21 h 3501"/>
                <a:gd name="T8" fmla="*/ 12 w 4166"/>
                <a:gd name="T9" fmla="*/ 28 h 3501"/>
                <a:gd name="T10" fmla="*/ 12 w 4166"/>
                <a:gd name="T11" fmla="*/ 36 h 3501"/>
                <a:gd name="T12" fmla="*/ 15 w 4166"/>
                <a:gd name="T13" fmla="*/ 44 h 3501"/>
                <a:gd name="T14" fmla="*/ 29 w 4166"/>
                <a:gd name="T15" fmla="*/ 52 h 3501"/>
                <a:gd name="T16" fmla="*/ 34 w 4166"/>
                <a:gd name="T17" fmla="*/ 57 h 3501"/>
                <a:gd name="T18" fmla="*/ 38 w 4166"/>
                <a:gd name="T19" fmla="*/ 63 h 3501"/>
                <a:gd name="T20" fmla="*/ 42 w 4166"/>
                <a:gd name="T21" fmla="*/ 73 h 3501"/>
                <a:gd name="T22" fmla="*/ 76 w 4166"/>
                <a:gd name="T23" fmla="*/ 98 h 3501"/>
                <a:gd name="T24" fmla="*/ 83 w 4166"/>
                <a:gd name="T25" fmla="*/ 100 h 3501"/>
                <a:gd name="T26" fmla="*/ 92 w 4166"/>
                <a:gd name="T27" fmla="*/ 101 h 3501"/>
                <a:gd name="T28" fmla="*/ 98 w 4166"/>
                <a:gd name="T29" fmla="*/ 99 h 3501"/>
                <a:gd name="T30" fmla="*/ 103 w 4166"/>
                <a:gd name="T31" fmla="*/ 97 h 3501"/>
                <a:gd name="T32" fmla="*/ 107 w 4166"/>
                <a:gd name="T33" fmla="*/ 91 h 3501"/>
                <a:gd name="T34" fmla="*/ 115 w 4166"/>
                <a:gd name="T35" fmla="*/ 80 h 3501"/>
                <a:gd name="T36" fmla="*/ 117 w 4166"/>
                <a:gd name="T37" fmla="*/ 71 h 3501"/>
                <a:gd name="T38" fmla="*/ 117 w 4166"/>
                <a:gd name="T39" fmla="*/ 62 h 3501"/>
                <a:gd name="T40" fmla="*/ 112 w 4166"/>
                <a:gd name="T41" fmla="*/ 54 h 3501"/>
                <a:gd name="T42" fmla="*/ 105 w 4166"/>
                <a:gd name="T43" fmla="*/ 50 h 3501"/>
                <a:gd name="T44" fmla="*/ 98 w 4166"/>
                <a:gd name="T45" fmla="*/ 45 h 3501"/>
                <a:gd name="T46" fmla="*/ 94 w 4166"/>
                <a:gd name="T47" fmla="*/ 39 h 3501"/>
                <a:gd name="T48" fmla="*/ 91 w 4166"/>
                <a:gd name="T49" fmla="*/ 28 h 3501"/>
                <a:gd name="T50" fmla="*/ 99 w 4166"/>
                <a:gd name="T51" fmla="*/ 34 h 3501"/>
                <a:gd name="T52" fmla="*/ 113 w 4166"/>
                <a:gd name="T53" fmla="*/ 39 h 3501"/>
                <a:gd name="T54" fmla="*/ 123 w 4166"/>
                <a:gd name="T55" fmla="*/ 43 h 3501"/>
                <a:gd name="T56" fmla="*/ 131 w 4166"/>
                <a:gd name="T57" fmla="*/ 59 h 3501"/>
                <a:gd name="T58" fmla="*/ 127 w 4166"/>
                <a:gd name="T59" fmla="*/ 83 h 3501"/>
                <a:gd name="T60" fmla="*/ 121 w 4166"/>
                <a:gd name="T61" fmla="*/ 96 h 3501"/>
                <a:gd name="T62" fmla="*/ 111 w 4166"/>
                <a:gd name="T63" fmla="*/ 104 h 3501"/>
                <a:gd name="T64" fmla="*/ 103 w 4166"/>
                <a:gd name="T65" fmla="*/ 109 h 3501"/>
                <a:gd name="T66" fmla="*/ 92 w 4166"/>
                <a:gd name="T67" fmla="*/ 109 h 3501"/>
                <a:gd name="T68" fmla="*/ 79 w 4166"/>
                <a:gd name="T69" fmla="*/ 105 h 3501"/>
                <a:gd name="T70" fmla="*/ 54 w 4166"/>
                <a:gd name="T71" fmla="*/ 95 h 3501"/>
                <a:gd name="T72" fmla="*/ 16 w 4166"/>
                <a:gd name="T73" fmla="*/ 85 h 3501"/>
                <a:gd name="T74" fmla="*/ 0 w 4166"/>
                <a:gd name="T75" fmla="*/ 50 h 3501"/>
                <a:gd name="T76" fmla="*/ 2 w 4166"/>
                <a:gd name="T77" fmla="*/ 30 h 3501"/>
                <a:gd name="T78" fmla="*/ 10 w 4166"/>
                <a:gd name="T79" fmla="*/ 13 h 3501"/>
                <a:gd name="T80" fmla="*/ 22 w 4166"/>
                <a:gd name="T81" fmla="*/ 3 h 3501"/>
                <a:gd name="T82" fmla="*/ 38 w 4166"/>
                <a:gd name="T83" fmla="*/ 0 h 3501"/>
                <a:gd name="T84" fmla="*/ 50 w 4166"/>
                <a:gd name="T85" fmla="*/ 0 h 3501"/>
                <a:gd name="T86" fmla="*/ 58 w 4166"/>
                <a:gd name="T87" fmla="*/ 2 h 3501"/>
                <a:gd name="T88" fmla="*/ 36 w 4166"/>
                <a:gd name="T89" fmla="*/ 14 h 3501"/>
                <a:gd name="T90" fmla="*/ 36 w 4166"/>
                <a:gd name="T91" fmla="*/ 14 h 3501"/>
                <a:gd name="T92" fmla="*/ 36 w 4166"/>
                <a:gd name="T93" fmla="*/ 14 h 35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66"/>
                <a:gd name="T142" fmla="*/ 0 h 3501"/>
                <a:gd name="T143" fmla="*/ 4166 w 4166"/>
                <a:gd name="T144" fmla="*/ 3501 h 35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66" h="3501">
                  <a:moveTo>
                    <a:pt x="1139" y="471"/>
                  </a:moveTo>
                  <a:lnTo>
                    <a:pt x="894" y="532"/>
                  </a:lnTo>
                  <a:lnTo>
                    <a:pt x="679" y="542"/>
                  </a:lnTo>
                  <a:lnTo>
                    <a:pt x="484" y="696"/>
                  </a:lnTo>
                  <a:lnTo>
                    <a:pt x="362" y="911"/>
                  </a:lnTo>
                  <a:lnTo>
                    <a:pt x="372" y="1167"/>
                  </a:lnTo>
                  <a:lnTo>
                    <a:pt x="464" y="1413"/>
                  </a:lnTo>
                  <a:lnTo>
                    <a:pt x="904" y="1680"/>
                  </a:lnTo>
                  <a:lnTo>
                    <a:pt x="1088" y="1832"/>
                  </a:lnTo>
                  <a:lnTo>
                    <a:pt x="1190" y="2017"/>
                  </a:lnTo>
                  <a:lnTo>
                    <a:pt x="1313" y="2354"/>
                  </a:lnTo>
                  <a:lnTo>
                    <a:pt x="2429" y="3164"/>
                  </a:lnTo>
                  <a:lnTo>
                    <a:pt x="2644" y="3225"/>
                  </a:lnTo>
                  <a:lnTo>
                    <a:pt x="2920" y="3235"/>
                  </a:lnTo>
                  <a:lnTo>
                    <a:pt x="3113" y="3194"/>
                  </a:lnTo>
                  <a:lnTo>
                    <a:pt x="3287" y="3123"/>
                  </a:lnTo>
                  <a:lnTo>
                    <a:pt x="3421" y="2927"/>
                  </a:lnTo>
                  <a:lnTo>
                    <a:pt x="3655" y="2569"/>
                  </a:lnTo>
                  <a:lnTo>
                    <a:pt x="3738" y="2283"/>
                  </a:lnTo>
                  <a:lnTo>
                    <a:pt x="3726" y="1985"/>
                  </a:lnTo>
                  <a:lnTo>
                    <a:pt x="3564" y="1751"/>
                  </a:lnTo>
                  <a:lnTo>
                    <a:pt x="3348" y="1607"/>
                  </a:lnTo>
                  <a:lnTo>
                    <a:pt x="3113" y="1453"/>
                  </a:lnTo>
                  <a:lnTo>
                    <a:pt x="3001" y="1260"/>
                  </a:lnTo>
                  <a:lnTo>
                    <a:pt x="2888" y="901"/>
                  </a:lnTo>
                  <a:lnTo>
                    <a:pt x="3145" y="1094"/>
                  </a:lnTo>
                  <a:lnTo>
                    <a:pt x="3589" y="1248"/>
                  </a:lnTo>
                  <a:lnTo>
                    <a:pt x="3905" y="1405"/>
                  </a:lnTo>
                  <a:lnTo>
                    <a:pt x="4166" y="1904"/>
                  </a:lnTo>
                  <a:lnTo>
                    <a:pt x="4034" y="2671"/>
                  </a:lnTo>
                  <a:lnTo>
                    <a:pt x="3841" y="3081"/>
                  </a:lnTo>
                  <a:lnTo>
                    <a:pt x="3523" y="3357"/>
                  </a:lnTo>
                  <a:lnTo>
                    <a:pt x="3277" y="3501"/>
                  </a:lnTo>
                  <a:lnTo>
                    <a:pt x="2930" y="3501"/>
                  </a:lnTo>
                  <a:lnTo>
                    <a:pt x="2500" y="3379"/>
                  </a:lnTo>
                  <a:lnTo>
                    <a:pt x="1713" y="3061"/>
                  </a:lnTo>
                  <a:lnTo>
                    <a:pt x="496" y="2744"/>
                  </a:lnTo>
                  <a:lnTo>
                    <a:pt x="0" y="1604"/>
                  </a:lnTo>
                  <a:lnTo>
                    <a:pt x="35" y="972"/>
                  </a:lnTo>
                  <a:lnTo>
                    <a:pt x="291" y="430"/>
                  </a:lnTo>
                  <a:lnTo>
                    <a:pt x="679" y="103"/>
                  </a:lnTo>
                  <a:lnTo>
                    <a:pt x="1200" y="20"/>
                  </a:lnTo>
                  <a:lnTo>
                    <a:pt x="1600" y="0"/>
                  </a:lnTo>
                  <a:lnTo>
                    <a:pt x="1825" y="81"/>
                  </a:lnTo>
                  <a:lnTo>
                    <a:pt x="1139" y="471"/>
                  </a:lnTo>
                  <a:close/>
                </a:path>
              </a:pathLst>
            </a:custGeom>
            <a:solidFill>
              <a:srgbClr val="D6D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10"/>
            <p:cNvSpPr>
              <a:spLocks/>
            </p:cNvSpPr>
            <p:nvPr/>
          </p:nvSpPr>
          <p:spPr bwMode="auto">
            <a:xfrm>
              <a:off x="3511" y="11"/>
              <a:ext cx="1692" cy="1617"/>
            </a:xfrm>
            <a:custGeom>
              <a:avLst/>
              <a:gdLst>
                <a:gd name="T0" fmla="*/ 42 w 3385"/>
                <a:gd name="T1" fmla="*/ 11 h 3235"/>
                <a:gd name="T2" fmla="*/ 84 w 3385"/>
                <a:gd name="T3" fmla="*/ 1 h 3235"/>
                <a:gd name="T4" fmla="*/ 94 w 3385"/>
                <a:gd name="T5" fmla="*/ 0 h 3235"/>
                <a:gd name="T6" fmla="*/ 100 w 3385"/>
                <a:gd name="T7" fmla="*/ 6 h 3235"/>
                <a:gd name="T8" fmla="*/ 95 w 3385"/>
                <a:gd name="T9" fmla="*/ 47 h 3235"/>
                <a:gd name="T10" fmla="*/ 91 w 3385"/>
                <a:gd name="T11" fmla="*/ 64 h 3235"/>
                <a:gd name="T12" fmla="*/ 78 w 3385"/>
                <a:gd name="T13" fmla="*/ 64 h 3235"/>
                <a:gd name="T14" fmla="*/ 89 w 3385"/>
                <a:gd name="T15" fmla="*/ 68 h 3235"/>
                <a:gd name="T16" fmla="*/ 102 w 3385"/>
                <a:gd name="T17" fmla="*/ 71 h 3235"/>
                <a:gd name="T18" fmla="*/ 102 w 3385"/>
                <a:gd name="T19" fmla="*/ 80 h 3235"/>
                <a:gd name="T20" fmla="*/ 105 w 3385"/>
                <a:gd name="T21" fmla="*/ 95 h 3235"/>
                <a:gd name="T22" fmla="*/ 101 w 3385"/>
                <a:gd name="T23" fmla="*/ 101 h 3235"/>
                <a:gd name="T24" fmla="*/ 22 w 3385"/>
                <a:gd name="T25" fmla="*/ 98 h 3235"/>
                <a:gd name="T26" fmla="*/ 15 w 3385"/>
                <a:gd name="T27" fmla="*/ 96 h 3235"/>
                <a:gd name="T28" fmla="*/ 12 w 3385"/>
                <a:gd name="T29" fmla="*/ 85 h 3235"/>
                <a:gd name="T30" fmla="*/ 7 w 3385"/>
                <a:gd name="T31" fmla="*/ 76 h 3235"/>
                <a:gd name="T32" fmla="*/ 8 w 3385"/>
                <a:gd name="T33" fmla="*/ 73 h 3235"/>
                <a:gd name="T34" fmla="*/ 4 w 3385"/>
                <a:gd name="T35" fmla="*/ 72 h 3235"/>
                <a:gd name="T36" fmla="*/ 3 w 3385"/>
                <a:gd name="T37" fmla="*/ 67 h 3235"/>
                <a:gd name="T38" fmla="*/ 0 w 3385"/>
                <a:gd name="T39" fmla="*/ 61 h 3235"/>
                <a:gd name="T40" fmla="*/ 1 w 3385"/>
                <a:gd name="T41" fmla="*/ 57 h 3235"/>
                <a:gd name="T42" fmla="*/ 1 w 3385"/>
                <a:gd name="T43" fmla="*/ 51 h 3235"/>
                <a:gd name="T44" fmla="*/ 4 w 3385"/>
                <a:gd name="T45" fmla="*/ 55 h 3235"/>
                <a:gd name="T46" fmla="*/ 12 w 3385"/>
                <a:gd name="T47" fmla="*/ 68 h 3235"/>
                <a:gd name="T48" fmla="*/ 12 w 3385"/>
                <a:gd name="T49" fmla="*/ 60 h 3235"/>
                <a:gd name="T50" fmla="*/ 9 w 3385"/>
                <a:gd name="T51" fmla="*/ 54 h 3235"/>
                <a:gd name="T52" fmla="*/ 13 w 3385"/>
                <a:gd name="T53" fmla="*/ 50 h 3235"/>
                <a:gd name="T54" fmla="*/ 17 w 3385"/>
                <a:gd name="T55" fmla="*/ 55 h 3235"/>
                <a:gd name="T56" fmla="*/ 15 w 3385"/>
                <a:gd name="T57" fmla="*/ 60 h 3235"/>
                <a:gd name="T58" fmla="*/ 18 w 3385"/>
                <a:gd name="T59" fmla="*/ 72 h 3235"/>
                <a:gd name="T60" fmla="*/ 19 w 3385"/>
                <a:gd name="T61" fmla="*/ 56 h 3235"/>
                <a:gd name="T62" fmla="*/ 20 w 3385"/>
                <a:gd name="T63" fmla="*/ 54 h 3235"/>
                <a:gd name="T64" fmla="*/ 20 w 3385"/>
                <a:gd name="T65" fmla="*/ 52 h 3235"/>
                <a:gd name="T66" fmla="*/ 21 w 3385"/>
                <a:gd name="T67" fmla="*/ 50 h 3235"/>
                <a:gd name="T68" fmla="*/ 24 w 3385"/>
                <a:gd name="T69" fmla="*/ 46 h 3235"/>
                <a:gd name="T70" fmla="*/ 26 w 3385"/>
                <a:gd name="T71" fmla="*/ 44 h 3235"/>
                <a:gd name="T72" fmla="*/ 35 w 3385"/>
                <a:gd name="T73" fmla="*/ 47 h 3235"/>
                <a:gd name="T74" fmla="*/ 28 w 3385"/>
                <a:gd name="T75" fmla="*/ 67 h 3235"/>
                <a:gd name="T76" fmla="*/ 32 w 3385"/>
                <a:gd name="T77" fmla="*/ 70 h 3235"/>
                <a:gd name="T78" fmla="*/ 30 w 3385"/>
                <a:gd name="T79" fmla="*/ 73 h 3235"/>
                <a:gd name="T80" fmla="*/ 28 w 3385"/>
                <a:gd name="T81" fmla="*/ 86 h 3235"/>
                <a:gd name="T82" fmla="*/ 37 w 3385"/>
                <a:gd name="T83" fmla="*/ 81 h 3235"/>
                <a:gd name="T84" fmla="*/ 37 w 3385"/>
                <a:gd name="T85" fmla="*/ 75 h 3235"/>
                <a:gd name="T86" fmla="*/ 49 w 3385"/>
                <a:gd name="T87" fmla="*/ 72 h 3235"/>
                <a:gd name="T88" fmla="*/ 52 w 3385"/>
                <a:gd name="T89" fmla="*/ 70 h 3235"/>
                <a:gd name="T90" fmla="*/ 55 w 3385"/>
                <a:gd name="T91" fmla="*/ 64 h 3235"/>
                <a:gd name="T92" fmla="*/ 43 w 3385"/>
                <a:gd name="T93" fmla="*/ 50 h 3235"/>
                <a:gd name="T94" fmla="*/ 36 w 3385"/>
                <a:gd name="T95" fmla="*/ 25 h 3235"/>
                <a:gd name="T96" fmla="*/ 35 w 3385"/>
                <a:gd name="T97" fmla="*/ 15 h 3235"/>
                <a:gd name="T98" fmla="*/ 35 w 3385"/>
                <a:gd name="T99" fmla="*/ 15 h 32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5"/>
                <a:gd name="T151" fmla="*/ 0 h 3235"/>
                <a:gd name="T152" fmla="*/ 3385 w 3385"/>
                <a:gd name="T153" fmla="*/ 3235 h 32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5" h="3235">
                  <a:moveTo>
                    <a:pt x="1138" y="498"/>
                  </a:moveTo>
                  <a:lnTo>
                    <a:pt x="1374" y="362"/>
                  </a:lnTo>
                  <a:lnTo>
                    <a:pt x="2045" y="167"/>
                  </a:lnTo>
                  <a:lnTo>
                    <a:pt x="2698" y="39"/>
                  </a:lnTo>
                  <a:lnTo>
                    <a:pt x="2927" y="0"/>
                  </a:lnTo>
                  <a:lnTo>
                    <a:pt x="3021" y="2"/>
                  </a:lnTo>
                  <a:lnTo>
                    <a:pt x="3132" y="65"/>
                  </a:lnTo>
                  <a:lnTo>
                    <a:pt x="3229" y="200"/>
                  </a:lnTo>
                  <a:lnTo>
                    <a:pt x="3267" y="341"/>
                  </a:lnTo>
                  <a:lnTo>
                    <a:pt x="3067" y="1533"/>
                  </a:lnTo>
                  <a:lnTo>
                    <a:pt x="2998" y="1982"/>
                  </a:lnTo>
                  <a:lnTo>
                    <a:pt x="2925" y="2070"/>
                  </a:lnTo>
                  <a:lnTo>
                    <a:pt x="2646" y="2020"/>
                  </a:lnTo>
                  <a:lnTo>
                    <a:pt x="2510" y="2075"/>
                  </a:lnTo>
                  <a:lnTo>
                    <a:pt x="2656" y="2156"/>
                  </a:lnTo>
                  <a:lnTo>
                    <a:pt x="2849" y="2202"/>
                  </a:lnTo>
                  <a:lnTo>
                    <a:pt x="2859" y="2298"/>
                  </a:lnTo>
                  <a:lnTo>
                    <a:pt x="3274" y="2301"/>
                  </a:lnTo>
                  <a:lnTo>
                    <a:pt x="3337" y="2301"/>
                  </a:lnTo>
                  <a:lnTo>
                    <a:pt x="3292" y="2589"/>
                  </a:lnTo>
                  <a:lnTo>
                    <a:pt x="3241" y="2905"/>
                  </a:lnTo>
                  <a:lnTo>
                    <a:pt x="3375" y="3043"/>
                  </a:lnTo>
                  <a:lnTo>
                    <a:pt x="3385" y="3113"/>
                  </a:lnTo>
                  <a:lnTo>
                    <a:pt x="3261" y="3235"/>
                  </a:lnTo>
                  <a:lnTo>
                    <a:pt x="1389" y="3119"/>
                  </a:lnTo>
                  <a:lnTo>
                    <a:pt x="708" y="3167"/>
                  </a:lnTo>
                  <a:lnTo>
                    <a:pt x="633" y="3111"/>
                  </a:lnTo>
                  <a:lnTo>
                    <a:pt x="500" y="3098"/>
                  </a:lnTo>
                  <a:lnTo>
                    <a:pt x="453" y="3065"/>
                  </a:lnTo>
                  <a:lnTo>
                    <a:pt x="410" y="2751"/>
                  </a:lnTo>
                  <a:lnTo>
                    <a:pt x="306" y="2478"/>
                  </a:lnTo>
                  <a:lnTo>
                    <a:pt x="243" y="2448"/>
                  </a:lnTo>
                  <a:lnTo>
                    <a:pt x="243" y="2405"/>
                  </a:lnTo>
                  <a:lnTo>
                    <a:pt x="256" y="2359"/>
                  </a:lnTo>
                  <a:lnTo>
                    <a:pt x="237" y="2263"/>
                  </a:lnTo>
                  <a:lnTo>
                    <a:pt x="139" y="2315"/>
                  </a:lnTo>
                  <a:lnTo>
                    <a:pt x="73" y="2301"/>
                  </a:lnTo>
                  <a:lnTo>
                    <a:pt x="113" y="2171"/>
                  </a:lnTo>
                  <a:lnTo>
                    <a:pt x="22" y="2063"/>
                  </a:lnTo>
                  <a:lnTo>
                    <a:pt x="0" y="1971"/>
                  </a:lnTo>
                  <a:lnTo>
                    <a:pt x="5" y="1885"/>
                  </a:lnTo>
                  <a:lnTo>
                    <a:pt x="60" y="1830"/>
                  </a:lnTo>
                  <a:lnTo>
                    <a:pt x="101" y="1781"/>
                  </a:lnTo>
                  <a:lnTo>
                    <a:pt x="47" y="1635"/>
                  </a:lnTo>
                  <a:lnTo>
                    <a:pt x="137" y="1599"/>
                  </a:lnTo>
                  <a:lnTo>
                    <a:pt x="152" y="1766"/>
                  </a:lnTo>
                  <a:lnTo>
                    <a:pt x="232" y="1766"/>
                  </a:lnTo>
                  <a:lnTo>
                    <a:pt x="400" y="2189"/>
                  </a:lnTo>
                  <a:lnTo>
                    <a:pt x="443" y="2025"/>
                  </a:lnTo>
                  <a:lnTo>
                    <a:pt x="395" y="1944"/>
                  </a:lnTo>
                  <a:lnTo>
                    <a:pt x="329" y="1852"/>
                  </a:lnTo>
                  <a:lnTo>
                    <a:pt x="308" y="1749"/>
                  </a:lnTo>
                  <a:lnTo>
                    <a:pt x="346" y="1652"/>
                  </a:lnTo>
                  <a:lnTo>
                    <a:pt x="425" y="1622"/>
                  </a:lnTo>
                  <a:lnTo>
                    <a:pt x="514" y="1647"/>
                  </a:lnTo>
                  <a:lnTo>
                    <a:pt x="559" y="1767"/>
                  </a:lnTo>
                  <a:lnTo>
                    <a:pt x="547" y="1834"/>
                  </a:lnTo>
                  <a:lnTo>
                    <a:pt x="490" y="1936"/>
                  </a:lnTo>
                  <a:lnTo>
                    <a:pt x="503" y="2063"/>
                  </a:lnTo>
                  <a:lnTo>
                    <a:pt x="600" y="2318"/>
                  </a:lnTo>
                  <a:lnTo>
                    <a:pt x="648" y="1863"/>
                  </a:lnTo>
                  <a:lnTo>
                    <a:pt x="638" y="1822"/>
                  </a:lnTo>
                  <a:lnTo>
                    <a:pt x="660" y="1787"/>
                  </a:lnTo>
                  <a:lnTo>
                    <a:pt x="640" y="1744"/>
                  </a:lnTo>
                  <a:lnTo>
                    <a:pt x="665" y="1715"/>
                  </a:lnTo>
                  <a:lnTo>
                    <a:pt x="652" y="1685"/>
                  </a:lnTo>
                  <a:lnTo>
                    <a:pt x="686" y="1655"/>
                  </a:lnTo>
                  <a:lnTo>
                    <a:pt x="698" y="1604"/>
                  </a:lnTo>
                  <a:lnTo>
                    <a:pt x="695" y="1508"/>
                  </a:lnTo>
                  <a:lnTo>
                    <a:pt x="789" y="1498"/>
                  </a:lnTo>
                  <a:lnTo>
                    <a:pt x="835" y="1498"/>
                  </a:lnTo>
                  <a:lnTo>
                    <a:pt x="838" y="1415"/>
                  </a:lnTo>
                  <a:lnTo>
                    <a:pt x="1070" y="1359"/>
                  </a:lnTo>
                  <a:lnTo>
                    <a:pt x="1143" y="1515"/>
                  </a:lnTo>
                  <a:lnTo>
                    <a:pt x="906" y="2131"/>
                  </a:lnTo>
                  <a:lnTo>
                    <a:pt x="900" y="2164"/>
                  </a:lnTo>
                  <a:lnTo>
                    <a:pt x="1017" y="2217"/>
                  </a:lnTo>
                  <a:lnTo>
                    <a:pt x="1048" y="2258"/>
                  </a:lnTo>
                  <a:lnTo>
                    <a:pt x="1048" y="2310"/>
                  </a:lnTo>
                  <a:lnTo>
                    <a:pt x="976" y="2351"/>
                  </a:lnTo>
                  <a:lnTo>
                    <a:pt x="933" y="2500"/>
                  </a:lnTo>
                  <a:lnTo>
                    <a:pt x="898" y="2776"/>
                  </a:lnTo>
                  <a:lnTo>
                    <a:pt x="1057" y="2615"/>
                  </a:lnTo>
                  <a:lnTo>
                    <a:pt x="1197" y="2602"/>
                  </a:lnTo>
                  <a:lnTo>
                    <a:pt x="1167" y="2475"/>
                  </a:lnTo>
                  <a:lnTo>
                    <a:pt x="1186" y="2409"/>
                  </a:lnTo>
                  <a:lnTo>
                    <a:pt x="1576" y="2377"/>
                  </a:lnTo>
                  <a:lnTo>
                    <a:pt x="1574" y="2321"/>
                  </a:lnTo>
                  <a:lnTo>
                    <a:pt x="1621" y="2288"/>
                  </a:lnTo>
                  <a:lnTo>
                    <a:pt x="1677" y="2270"/>
                  </a:lnTo>
                  <a:lnTo>
                    <a:pt x="1784" y="2182"/>
                  </a:lnTo>
                  <a:lnTo>
                    <a:pt x="1783" y="2077"/>
                  </a:lnTo>
                  <a:lnTo>
                    <a:pt x="1480" y="1977"/>
                  </a:lnTo>
                  <a:lnTo>
                    <a:pt x="1389" y="1627"/>
                  </a:lnTo>
                  <a:lnTo>
                    <a:pt x="1242" y="1062"/>
                  </a:lnTo>
                  <a:lnTo>
                    <a:pt x="1176" y="810"/>
                  </a:lnTo>
                  <a:lnTo>
                    <a:pt x="1141" y="571"/>
                  </a:lnTo>
                  <a:lnTo>
                    <a:pt x="1138" y="4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11"/>
            <p:cNvSpPr>
              <a:spLocks/>
            </p:cNvSpPr>
            <p:nvPr/>
          </p:nvSpPr>
          <p:spPr bwMode="auto">
            <a:xfrm>
              <a:off x="3512" y="687"/>
              <a:ext cx="561" cy="879"/>
            </a:xfrm>
            <a:custGeom>
              <a:avLst/>
              <a:gdLst>
                <a:gd name="T0" fmla="*/ 27 w 1121"/>
                <a:gd name="T1" fmla="*/ 2 h 1758"/>
                <a:gd name="T2" fmla="*/ 36 w 1121"/>
                <a:gd name="T3" fmla="*/ 5 h 1758"/>
                <a:gd name="T4" fmla="*/ 33 w 1121"/>
                <a:gd name="T5" fmla="*/ 27 h 1758"/>
                <a:gd name="T6" fmla="*/ 30 w 1121"/>
                <a:gd name="T7" fmla="*/ 31 h 1758"/>
                <a:gd name="T8" fmla="*/ 27 w 1121"/>
                <a:gd name="T9" fmla="*/ 53 h 1758"/>
                <a:gd name="T10" fmla="*/ 21 w 1121"/>
                <a:gd name="T11" fmla="*/ 55 h 1758"/>
                <a:gd name="T12" fmla="*/ 14 w 1121"/>
                <a:gd name="T13" fmla="*/ 53 h 1758"/>
                <a:gd name="T14" fmla="*/ 11 w 1121"/>
                <a:gd name="T15" fmla="*/ 37 h 1758"/>
                <a:gd name="T16" fmla="*/ 8 w 1121"/>
                <a:gd name="T17" fmla="*/ 35 h 1758"/>
                <a:gd name="T18" fmla="*/ 7 w 1121"/>
                <a:gd name="T19" fmla="*/ 31 h 1758"/>
                <a:gd name="T20" fmla="*/ 7 w 1121"/>
                <a:gd name="T21" fmla="*/ 27 h 1758"/>
                <a:gd name="T22" fmla="*/ 4 w 1121"/>
                <a:gd name="T23" fmla="*/ 29 h 1758"/>
                <a:gd name="T24" fmla="*/ 4 w 1121"/>
                <a:gd name="T25" fmla="*/ 26 h 1758"/>
                <a:gd name="T26" fmla="*/ 0 w 1121"/>
                <a:gd name="T27" fmla="*/ 20 h 1758"/>
                <a:gd name="T28" fmla="*/ 2 w 1121"/>
                <a:gd name="T29" fmla="*/ 14 h 1758"/>
                <a:gd name="T30" fmla="*/ 3 w 1121"/>
                <a:gd name="T31" fmla="*/ 9 h 1758"/>
                <a:gd name="T32" fmla="*/ 6 w 1121"/>
                <a:gd name="T33" fmla="*/ 7 h 1758"/>
                <a:gd name="T34" fmla="*/ 6 w 1121"/>
                <a:gd name="T35" fmla="*/ 12 h 1758"/>
                <a:gd name="T36" fmla="*/ 9 w 1121"/>
                <a:gd name="T37" fmla="*/ 14 h 1758"/>
                <a:gd name="T38" fmla="*/ 13 w 1121"/>
                <a:gd name="T39" fmla="*/ 24 h 1758"/>
                <a:gd name="T40" fmla="*/ 13 w 1121"/>
                <a:gd name="T41" fmla="*/ 18 h 1758"/>
                <a:gd name="T42" fmla="*/ 10 w 1121"/>
                <a:gd name="T43" fmla="*/ 12 h 1758"/>
                <a:gd name="T44" fmla="*/ 14 w 1121"/>
                <a:gd name="T45" fmla="*/ 7 h 1758"/>
                <a:gd name="T46" fmla="*/ 18 w 1121"/>
                <a:gd name="T47" fmla="*/ 10 h 1758"/>
                <a:gd name="T48" fmla="*/ 16 w 1121"/>
                <a:gd name="T49" fmla="*/ 18 h 1758"/>
                <a:gd name="T50" fmla="*/ 18 w 1121"/>
                <a:gd name="T51" fmla="*/ 26 h 1758"/>
                <a:gd name="T52" fmla="*/ 19 w 1121"/>
                <a:gd name="T53" fmla="*/ 29 h 1758"/>
                <a:gd name="T54" fmla="*/ 22 w 1121"/>
                <a:gd name="T55" fmla="*/ 14 h 1758"/>
                <a:gd name="T56" fmla="*/ 21 w 1121"/>
                <a:gd name="T57" fmla="*/ 14 h 1758"/>
                <a:gd name="T58" fmla="*/ 22 w 1121"/>
                <a:gd name="T59" fmla="*/ 11 h 1758"/>
                <a:gd name="T60" fmla="*/ 23 w 1121"/>
                <a:gd name="T61" fmla="*/ 10 h 1758"/>
                <a:gd name="T62" fmla="*/ 23 w 1121"/>
                <a:gd name="T63" fmla="*/ 5 h 1758"/>
                <a:gd name="T64" fmla="*/ 26 w 1121"/>
                <a:gd name="T65" fmla="*/ 5 h 1758"/>
                <a:gd name="T66" fmla="*/ 27 w 1121"/>
                <a:gd name="T67" fmla="*/ 3 h 17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1"/>
                <a:gd name="T103" fmla="*/ 0 h 1758"/>
                <a:gd name="T104" fmla="*/ 1121 w 1121"/>
                <a:gd name="T105" fmla="*/ 1758 h 17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1" h="1758">
                  <a:moveTo>
                    <a:pt x="838" y="109"/>
                  </a:moveTo>
                  <a:lnTo>
                    <a:pt x="848" y="52"/>
                  </a:lnTo>
                  <a:lnTo>
                    <a:pt x="1063" y="0"/>
                  </a:lnTo>
                  <a:lnTo>
                    <a:pt x="1121" y="150"/>
                  </a:lnTo>
                  <a:lnTo>
                    <a:pt x="892" y="805"/>
                  </a:lnTo>
                  <a:lnTo>
                    <a:pt x="1026" y="884"/>
                  </a:lnTo>
                  <a:lnTo>
                    <a:pt x="1020" y="945"/>
                  </a:lnTo>
                  <a:lnTo>
                    <a:pt x="958" y="995"/>
                  </a:lnTo>
                  <a:lnTo>
                    <a:pt x="868" y="1449"/>
                  </a:lnTo>
                  <a:lnTo>
                    <a:pt x="834" y="1679"/>
                  </a:lnTo>
                  <a:lnTo>
                    <a:pt x="787" y="1738"/>
                  </a:lnTo>
                  <a:lnTo>
                    <a:pt x="646" y="1758"/>
                  </a:lnTo>
                  <a:lnTo>
                    <a:pt x="458" y="1727"/>
                  </a:lnTo>
                  <a:lnTo>
                    <a:pt x="429" y="1689"/>
                  </a:lnTo>
                  <a:lnTo>
                    <a:pt x="400" y="1371"/>
                  </a:lnTo>
                  <a:lnTo>
                    <a:pt x="335" y="1166"/>
                  </a:lnTo>
                  <a:lnTo>
                    <a:pt x="294" y="1105"/>
                  </a:lnTo>
                  <a:lnTo>
                    <a:pt x="256" y="1092"/>
                  </a:lnTo>
                  <a:lnTo>
                    <a:pt x="206" y="1041"/>
                  </a:lnTo>
                  <a:lnTo>
                    <a:pt x="205" y="995"/>
                  </a:lnTo>
                  <a:lnTo>
                    <a:pt x="254" y="950"/>
                  </a:lnTo>
                  <a:lnTo>
                    <a:pt x="201" y="889"/>
                  </a:lnTo>
                  <a:lnTo>
                    <a:pt x="165" y="948"/>
                  </a:lnTo>
                  <a:lnTo>
                    <a:pt x="99" y="935"/>
                  </a:lnTo>
                  <a:lnTo>
                    <a:pt x="86" y="900"/>
                  </a:lnTo>
                  <a:lnTo>
                    <a:pt x="114" y="811"/>
                  </a:lnTo>
                  <a:lnTo>
                    <a:pt x="66" y="738"/>
                  </a:lnTo>
                  <a:lnTo>
                    <a:pt x="0" y="634"/>
                  </a:lnTo>
                  <a:lnTo>
                    <a:pt x="13" y="522"/>
                  </a:lnTo>
                  <a:lnTo>
                    <a:pt x="61" y="451"/>
                  </a:lnTo>
                  <a:lnTo>
                    <a:pt x="117" y="406"/>
                  </a:lnTo>
                  <a:lnTo>
                    <a:pt x="67" y="261"/>
                  </a:lnTo>
                  <a:lnTo>
                    <a:pt x="137" y="243"/>
                  </a:lnTo>
                  <a:lnTo>
                    <a:pt x="170" y="243"/>
                  </a:lnTo>
                  <a:lnTo>
                    <a:pt x="158" y="302"/>
                  </a:lnTo>
                  <a:lnTo>
                    <a:pt x="175" y="370"/>
                  </a:lnTo>
                  <a:lnTo>
                    <a:pt x="229" y="388"/>
                  </a:lnTo>
                  <a:lnTo>
                    <a:pt x="271" y="464"/>
                  </a:lnTo>
                  <a:lnTo>
                    <a:pt x="378" y="803"/>
                  </a:lnTo>
                  <a:lnTo>
                    <a:pt x="415" y="738"/>
                  </a:lnTo>
                  <a:lnTo>
                    <a:pt x="436" y="644"/>
                  </a:lnTo>
                  <a:lnTo>
                    <a:pt x="388" y="565"/>
                  </a:lnTo>
                  <a:lnTo>
                    <a:pt x="324" y="466"/>
                  </a:lnTo>
                  <a:lnTo>
                    <a:pt x="317" y="353"/>
                  </a:lnTo>
                  <a:lnTo>
                    <a:pt x="368" y="272"/>
                  </a:lnTo>
                  <a:lnTo>
                    <a:pt x="431" y="251"/>
                  </a:lnTo>
                  <a:lnTo>
                    <a:pt x="484" y="266"/>
                  </a:lnTo>
                  <a:lnTo>
                    <a:pt x="555" y="315"/>
                  </a:lnTo>
                  <a:lnTo>
                    <a:pt x="586" y="419"/>
                  </a:lnTo>
                  <a:lnTo>
                    <a:pt x="509" y="550"/>
                  </a:lnTo>
                  <a:lnTo>
                    <a:pt x="496" y="636"/>
                  </a:lnTo>
                  <a:lnTo>
                    <a:pt x="555" y="821"/>
                  </a:lnTo>
                  <a:lnTo>
                    <a:pt x="555" y="932"/>
                  </a:lnTo>
                  <a:lnTo>
                    <a:pt x="598" y="935"/>
                  </a:lnTo>
                  <a:lnTo>
                    <a:pt x="669" y="533"/>
                  </a:lnTo>
                  <a:lnTo>
                    <a:pt x="677" y="479"/>
                  </a:lnTo>
                  <a:lnTo>
                    <a:pt x="656" y="441"/>
                  </a:lnTo>
                  <a:lnTo>
                    <a:pt x="672" y="418"/>
                  </a:lnTo>
                  <a:lnTo>
                    <a:pt x="658" y="371"/>
                  </a:lnTo>
                  <a:lnTo>
                    <a:pt x="681" y="352"/>
                  </a:lnTo>
                  <a:lnTo>
                    <a:pt x="666" y="320"/>
                  </a:lnTo>
                  <a:lnTo>
                    <a:pt x="710" y="292"/>
                  </a:lnTo>
                  <a:lnTo>
                    <a:pt x="706" y="244"/>
                  </a:lnTo>
                  <a:lnTo>
                    <a:pt x="707" y="133"/>
                  </a:lnTo>
                  <a:lnTo>
                    <a:pt x="757" y="127"/>
                  </a:lnTo>
                  <a:lnTo>
                    <a:pt x="830" y="140"/>
                  </a:lnTo>
                  <a:lnTo>
                    <a:pt x="838" y="1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12"/>
            <p:cNvSpPr>
              <a:spLocks/>
            </p:cNvSpPr>
            <p:nvPr/>
          </p:nvSpPr>
          <p:spPr bwMode="auto">
            <a:xfrm>
              <a:off x="3675" y="1099"/>
              <a:ext cx="360" cy="470"/>
            </a:xfrm>
            <a:custGeom>
              <a:avLst/>
              <a:gdLst>
                <a:gd name="T0" fmla="*/ 3 w 719"/>
                <a:gd name="T1" fmla="*/ 10 h 939"/>
                <a:gd name="T2" fmla="*/ 3 w 719"/>
                <a:gd name="T3" fmla="*/ 11 h 939"/>
                <a:gd name="T4" fmla="*/ 5 w 719"/>
                <a:gd name="T5" fmla="*/ 15 h 939"/>
                <a:gd name="T6" fmla="*/ 4 w 719"/>
                <a:gd name="T7" fmla="*/ 18 h 939"/>
                <a:gd name="T8" fmla="*/ 5 w 719"/>
                <a:gd name="T9" fmla="*/ 22 h 939"/>
                <a:gd name="T10" fmla="*/ 7 w 719"/>
                <a:gd name="T11" fmla="*/ 25 h 939"/>
                <a:gd name="T12" fmla="*/ 5 w 719"/>
                <a:gd name="T13" fmla="*/ 29 h 939"/>
                <a:gd name="T14" fmla="*/ 10 w 719"/>
                <a:gd name="T15" fmla="*/ 30 h 939"/>
                <a:gd name="T16" fmla="*/ 15 w 719"/>
                <a:gd name="T17" fmla="*/ 24 h 939"/>
                <a:gd name="T18" fmla="*/ 18 w 719"/>
                <a:gd name="T19" fmla="*/ 19 h 939"/>
                <a:gd name="T20" fmla="*/ 20 w 719"/>
                <a:gd name="T21" fmla="*/ 6 h 939"/>
                <a:gd name="T22" fmla="*/ 23 w 719"/>
                <a:gd name="T23" fmla="*/ 2 h 939"/>
                <a:gd name="T24" fmla="*/ 19 w 719"/>
                <a:gd name="T25" fmla="*/ 0 h 939"/>
                <a:gd name="T26" fmla="*/ 9 w 719"/>
                <a:gd name="T27" fmla="*/ 4 h 939"/>
                <a:gd name="T28" fmla="*/ 8 w 719"/>
                <a:gd name="T29" fmla="*/ 3 h 939"/>
                <a:gd name="T30" fmla="*/ 6 w 719"/>
                <a:gd name="T31" fmla="*/ 5 h 939"/>
                <a:gd name="T32" fmla="*/ 3 w 719"/>
                <a:gd name="T33" fmla="*/ 5 h 939"/>
                <a:gd name="T34" fmla="*/ 0 w 719"/>
                <a:gd name="T35" fmla="*/ 7 h 939"/>
                <a:gd name="T36" fmla="*/ 3 w 719"/>
                <a:gd name="T37" fmla="*/ 10 h 939"/>
                <a:gd name="T38" fmla="*/ 3 w 719"/>
                <a:gd name="T39" fmla="*/ 10 h 939"/>
                <a:gd name="T40" fmla="*/ 3 w 719"/>
                <a:gd name="T41" fmla="*/ 10 h 9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9"/>
                <a:gd name="T64" fmla="*/ 0 h 939"/>
                <a:gd name="T65" fmla="*/ 719 w 719"/>
                <a:gd name="T66" fmla="*/ 939 h 9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9" h="939">
                  <a:moveTo>
                    <a:pt x="65" y="293"/>
                  </a:moveTo>
                  <a:lnTo>
                    <a:pt x="80" y="346"/>
                  </a:lnTo>
                  <a:lnTo>
                    <a:pt x="152" y="470"/>
                  </a:lnTo>
                  <a:lnTo>
                    <a:pt x="109" y="551"/>
                  </a:lnTo>
                  <a:lnTo>
                    <a:pt x="159" y="680"/>
                  </a:lnTo>
                  <a:lnTo>
                    <a:pt x="212" y="795"/>
                  </a:lnTo>
                  <a:lnTo>
                    <a:pt x="147" y="906"/>
                  </a:lnTo>
                  <a:lnTo>
                    <a:pt x="296" y="939"/>
                  </a:lnTo>
                  <a:lnTo>
                    <a:pt x="450" y="751"/>
                  </a:lnTo>
                  <a:lnTo>
                    <a:pt x="561" y="602"/>
                  </a:lnTo>
                  <a:lnTo>
                    <a:pt x="624" y="189"/>
                  </a:lnTo>
                  <a:lnTo>
                    <a:pt x="719" y="63"/>
                  </a:lnTo>
                  <a:lnTo>
                    <a:pt x="577" y="0"/>
                  </a:lnTo>
                  <a:lnTo>
                    <a:pt x="288" y="100"/>
                  </a:lnTo>
                  <a:lnTo>
                    <a:pt x="228" y="88"/>
                  </a:lnTo>
                  <a:lnTo>
                    <a:pt x="175" y="157"/>
                  </a:lnTo>
                  <a:lnTo>
                    <a:pt x="93" y="136"/>
                  </a:lnTo>
                  <a:lnTo>
                    <a:pt x="0" y="220"/>
                  </a:lnTo>
                  <a:lnTo>
                    <a:pt x="65" y="293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13"/>
            <p:cNvSpPr>
              <a:spLocks/>
            </p:cNvSpPr>
            <p:nvPr/>
          </p:nvSpPr>
          <p:spPr bwMode="auto">
            <a:xfrm>
              <a:off x="3605" y="882"/>
              <a:ext cx="126" cy="306"/>
            </a:xfrm>
            <a:custGeom>
              <a:avLst/>
              <a:gdLst>
                <a:gd name="T0" fmla="*/ 0 w 253"/>
                <a:gd name="T1" fmla="*/ 1 h 611"/>
                <a:gd name="T2" fmla="*/ 1 w 253"/>
                <a:gd name="T3" fmla="*/ 2 h 611"/>
                <a:gd name="T4" fmla="*/ 2 w 253"/>
                <a:gd name="T5" fmla="*/ 5 h 611"/>
                <a:gd name="T6" fmla="*/ 3 w 253"/>
                <a:gd name="T7" fmla="*/ 7 h 611"/>
                <a:gd name="T8" fmla="*/ 3 w 253"/>
                <a:gd name="T9" fmla="*/ 9 h 611"/>
                <a:gd name="T10" fmla="*/ 4 w 253"/>
                <a:gd name="T11" fmla="*/ 11 h 611"/>
                <a:gd name="T12" fmla="*/ 4 w 253"/>
                <a:gd name="T13" fmla="*/ 12 h 611"/>
                <a:gd name="T14" fmla="*/ 4 w 253"/>
                <a:gd name="T15" fmla="*/ 13 h 611"/>
                <a:gd name="T16" fmla="*/ 3 w 253"/>
                <a:gd name="T17" fmla="*/ 15 h 611"/>
                <a:gd name="T18" fmla="*/ 5 w 253"/>
                <a:gd name="T19" fmla="*/ 15 h 611"/>
                <a:gd name="T20" fmla="*/ 6 w 253"/>
                <a:gd name="T21" fmla="*/ 16 h 611"/>
                <a:gd name="T22" fmla="*/ 5 w 253"/>
                <a:gd name="T23" fmla="*/ 20 h 611"/>
                <a:gd name="T24" fmla="*/ 7 w 253"/>
                <a:gd name="T25" fmla="*/ 19 h 611"/>
                <a:gd name="T26" fmla="*/ 7 w 253"/>
                <a:gd name="T27" fmla="*/ 15 h 611"/>
                <a:gd name="T28" fmla="*/ 4 w 253"/>
                <a:gd name="T29" fmla="*/ 8 h 611"/>
                <a:gd name="T30" fmla="*/ 2 w 253"/>
                <a:gd name="T31" fmla="*/ 2 h 611"/>
                <a:gd name="T32" fmla="*/ 1 w 253"/>
                <a:gd name="T33" fmla="*/ 0 h 611"/>
                <a:gd name="T34" fmla="*/ 0 w 253"/>
                <a:gd name="T35" fmla="*/ 1 h 611"/>
                <a:gd name="T36" fmla="*/ 0 w 253"/>
                <a:gd name="T37" fmla="*/ 1 h 611"/>
                <a:gd name="T38" fmla="*/ 0 w 253"/>
                <a:gd name="T39" fmla="*/ 1 h 6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3"/>
                <a:gd name="T61" fmla="*/ 0 h 611"/>
                <a:gd name="T62" fmla="*/ 253 w 253"/>
                <a:gd name="T63" fmla="*/ 611 h 6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3" h="611">
                  <a:moveTo>
                    <a:pt x="0" y="19"/>
                  </a:moveTo>
                  <a:lnTo>
                    <a:pt x="43" y="61"/>
                  </a:lnTo>
                  <a:lnTo>
                    <a:pt x="64" y="134"/>
                  </a:lnTo>
                  <a:lnTo>
                    <a:pt x="102" y="206"/>
                  </a:lnTo>
                  <a:lnTo>
                    <a:pt x="101" y="261"/>
                  </a:lnTo>
                  <a:lnTo>
                    <a:pt x="145" y="325"/>
                  </a:lnTo>
                  <a:lnTo>
                    <a:pt x="130" y="360"/>
                  </a:lnTo>
                  <a:lnTo>
                    <a:pt x="153" y="393"/>
                  </a:lnTo>
                  <a:lnTo>
                    <a:pt x="119" y="469"/>
                  </a:lnTo>
                  <a:lnTo>
                    <a:pt x="172" y="471"/>
                  </a:lnTo>
                  <a:lnTo>
                    <a:pt x="196" y="505"/>
                  </a:lnTo>
                  <a:lnTo>
                    <a:pt x="183" y="611"/>
                  </a:lnTo>
                  <a:lnTo>
                    <a:pt x="253" y="606"/>
                  </a:lnTo>
                  <a:lnTo>
                    <a:pt x="228" y="469"/>
                  </a:lnTo>
                  <a:lnTo>
                    <a:pt x="153" y="234"/>
                  </a:lnTo>
                  <a:lnTo>
                    <a:pt x="77" y="43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14"/>
            <p:cNvSpPr>
              <a:spLocks/>
            </p:cNvSpPr>
            <p:nvPr/>
          </p:nvSpPr>
          <p:spPr bwMode="auto">
            <a:xfrm>
              <a:off x="3534" y="908"/>
              <a:ext cx="157" cy="286"/>
            </a:xfrm>
            <a:custGeom>
              <a:avLst/>
              <a:gdLst>
                <a:gd name="T0" fmla="*/ 2 w 314"/>
                <a:gd name="T1" fmla="*/ 0 h 571"/>
                <a:gd name="T2" fmla="*/ 1 w 314"/>
                <a:gd name="T3" fmla="*/ 2 h 571"/>
                <a:gd name="T4" fmla="*/ 1 w 314"/>
                <a:gd name="T5" fmla="*/ 4 h 571"/>
                <a:gd name="T6" fmla="*/ 0 w 314"/>
                <a:gd name="T7" fmla="*/ 6 h 571"/>
                <a:gd name="T8" fmla="*/ 1 w 314"/>
                <a:gd name="T9" fmla="*/ 8 h 571"/>
                <a:gd name="T10" fmla="*/ 1 w 314"/>
                <a:gd name="T11" fmla="*/ 9 h 571"/>
                <a:gd name="T12" fmla="*/ 2 w 314"/>
                <a:gd name="T13" fmla="*/ 12 h 571"/>
                <a:gd name="T14" fmla="*/ 2 w 314"/>
                <a:gd name="T15" fmla="*/ 13 h 571"/>
                <a:gd name="T16" fmla="*/ 1 w 314"/>
                <a:gd name="T17" fmla="*/ 15 h 571"/>
                <a:gd name="T18" fmla="*/ 2 w 314"/>
                <a:gd name="T19" fmla="*/ 17 h 571"/>
                <a:gd name="T20" fmla="*/ 5 w 314"/>
                <a:gd name="T21" fmla="*/ 15 h 571"/>
                <a:gd name="T22" fmla="*/ 7 w 314"/>
                <a:gd name="T23" fmla="*/ 18 h 571"/>
                <a:gd name="T24" fmla="*/ 10 w 314"/>
                <a:gd name="T25" fmla="*/ 18 h 571"/>
                <a:gd name="T26" fmla="*/ 10 w 314"/>
                <a:gd name="T27" fmla="*/ 17 h 571"/>
                <a:gd name="T28" fmla="*/ 9 w 314"/>
                <a:gd name="T29" fmla="*/ 14 h 571"/>
                <a:gd name="T30" fmla="*/ 6 w 314"/>
                <a:gd name="T31" fmla="*/ 13 h 571"/>
                <a:gd name="T32" fmla="*/ 7 w 314"/>
                <a:gd name="T33" fmla="*/ 10 h 571"/>
                <a:gd name="T34" fmla="*/ 6 w 314"/>
                <a:gd name="T35" fmla="*/ 7 h 571"/>
                <a:gd name="T36" fmla="*/ 5 w 314"/>
                <a:gd name="T37" fmla="*/ 5 h 571"/>
                <a:gd name="T38" fmla="*/ 5 w 314"/>
                <a:gd name="T39" fmla="*/ 2 h 571"/>
                <a:gd name="T40" fmla="*/ 2 w 314"/>
                <a:gd name="T41" fmla="*/ 0 h 571"/>
                <a:gd name="T42" fmla="*/ 2 w 314"/>
                <a:gd name="T43" fmla="*/ 0 h 571"/>
                <a:gd name="T44" fmla="*/ 2 w 314"/>
                <a:gd name="T45" fmla="*/ 0 h 5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4"/>
                <a:gd name="T70" fmla="*/ 0 h 571"/>
                <a:gd name="T71" fmla="*/ 314 w 314"/>
                <a:gd name="T72" fmla="*/ 571 h 5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4" h="571">
                  <a:moveTo>
                    <a:pt x="79" y="0"/>
                  </a:moveTo>
                  <a:lnTo>
                    <a:pt x="31" y="54"/>
                  </a:lnTo>
                  <a:lnTo>
                    <a:pt x="11" y="127"/>
                  </a:lnTo>
                  <a:lnTo>
                    <a:pt x="0" y="186"/>
                  </a:lnTo>
                  <a:lnTo>
                    <a:pt x="24" y="241"/>
                  </a:lnTo>
                  <a:lnTo>
                    <a:pt x="21" y="279"/>
                  </a:lnTo>
                  <a:lnTo>
                    <a:pt x="67" y="360"/>
                  </a:lnTo>
                  <a:lnTo>
                    <a:pt x="81" y="406"/>
                  </a:lnTo>
                  <a:lnTo>
                    <a:pt x="54" y="469"/>
                  </a:lnTo>
                  <a:lnTo>
                    <a:pt x="79" y="515"/>
                  </a:lnTo>
                  <a:lnTo>
                    <a:pt x="185" y="464"/>
                  </a:lnTo>
                  <a:lnTo>
                    <a:pt x="238" y="571"/>
                  </a:lnTo>
                  <a:lnTo>
                    <a:pt x="309" y="570"/>
                  </a:lnTo>
                  <a:lnTo>
                    <a:pt x="314" y="530"/>
                  </a:lnTo>
                  <a:lnTo>
                    <a:pt x="281" y="419"/>
                  </a:lnTo>
                  <a:lnTo>
                    <a:pt x="213" y="395"/>
                  </a:lnTo>
                  <a:lnTo>
                    <a:pt x="254" y="312"/>
                  </a:lnTo>
                  <a:lnTo>
                    <a:pt x="211" y="211"/>
                  </a:lnTo>
                  <a:lnTo>
                    <a:pt x="176" y="140"/>
                  </a:lnTo>
                  <a:lnTo>
                    <a:pt x="170" y="57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Freeform 15"/>
            <p:cNvSpPr>
              <a:spLocks/>
            </p:cNvSpPr>
            <p:nvPr/>
          </p:nvSpPr>
          <p:spPr bwMode="auto">
            <a:xfrm>
              <a:off x="3852" y="687"/>
              <a:ext cx="192" cy="495"/>
            </a:xfrm>
            <a:custGeom>
              <a:avLst/>
              <a:gdLst>
                <a:gd name="T0" fmla="*/ 6 w 384"/>
                <a:gd name="T1" fmla="*/ 3 h 990"/>
                <a:gd name="T2" fmla="*/ 12 w 384"/>
                <a:gd name="T3" fmla="*/ 0 h 990"/>
                <a:gd name="T4" fmla="*/ 5 w 384"/>
                <a:gd name="T5" fmla="*/ 31 h 990"/>
                <a:gd name="T6" fmla="*/ 0 w 384"/>
                <a:gd name="T7" fmla="*/ 31 h 990"/>
                <a:gd name="T8" fmla="*/ 6 w 384"/>
                <a:gd name="T9" fmla="*/ 3 h 990"/>
                <a:gd name="T10" fmla="*/ 6 w 384"/>
                <a:gd name="T11" fmla="*/ 3 h 990"/>
                <a:gd name="T12" fmla="*/ 6 w 384"/>
                <a:gd name="T13" fmla="*/ 3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990"/>
                <a:gd name="T23" fmla="*/ 384 w 384"/>
                <a:gd name="T24" fmla="*/ 990 h 9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990">
                  <a:moveTo>
                    <a:pt x="177" y="71"/>
                  </a:moveTo>
                  <a:lnTo>
                    <a:pt x="384" y="0"/>
                  </a:lnTo>
                  <a:lnTo>
                    <a:pt x="136" y="973"/>
                  </a:lnTo>
                  <a:lnTo>
                    <a:pt x="0" y="990"/>
                  </a:lnTo>
                  <a:lnTo>
                    <a:pt x="177" y="71"/>
                  </a:lnTo>
                  <a:close/>
                </a:path>
              </a:pathLst>
            </a:custGeom>
            <a:solidFill>
              <a:srgbClr val="FFD1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6"/>
            <p:cNvSpPr>
              <a:spLocks/>
            </p:cNvSpPr>
            <p:nvPr/>
          </p:nvSpPr>
          <p:spPr bwMode="auto">
            <a:xfrm>
              <a:off x="3846" y="839"/>
              <a:ext cx="89" cy="90"/>
            </a:xfrm>
            <a:custGeom>
              <a:avLst/>
              <a:gdLst>
                <a:gd name="T0" fmla="*/ 4 w 177"/>
                <a:gd name="T1" fmla="*/ 6 h 180"/>
                <a:gd name="T2" fmla="*/ 5 w 177"/>
                <a:gd name="T3" fmla="*/ 5 h 180"/>
                <a:gd name="T4" fmla="*/ 5 w 177"/>
                <a:gd name="T5" fmla="*/ 3 h 180"/>
                <a:gd name="T6" fmla="*/ 6 w 177"/>
                <a:gd name="T7" fmla="*/ 1 h 180"/>
                <a:gd name="T8" fmla="*/ 5 w 177"/>
                <a:gd name="T9" fmla="*/ 0 h 180"/>
                <a:gd name="T10" fmla="*/ 4 w 177"/>
                <a:gd name="T11" fmla="*/ 1 h 180"/>
                <a:gd name="T12" fmla="*/ 2 w 177"/>
                <a:gd name="T13" fmla="*/ 1 h 180"/>
                <a:gd name="T14" fmla="*/ 1 w 177"/>
                <a:gd name="T15" fmla="*/ 1 h 180"/>
                <a:gd name="T16" fmla="*/ 1 w 177"/>
                <a:gd name="T17" fmla="*/ 3 h 180"/>
                <a:gd name="T18" fmla="*/ 0 w 177"/>
                <a:gd name="T19" fmla="*/ 3 h 180"/>
                <a:gd name="T20" fmla="*/ 2 w 177"/>
                <a:gd name="T21" fmla="*/ 3 h 180"/>
                <a:gd name="T22" fmla="*/ 1 w 177"/>
                <a:gd name="T23" fmla="*/ 5 h 180"/>
                <a:gd name="T24" fmla="*/ 4 w 177"/>
                <a:gd name="T25" fmla="*/ 6 h 180"/>
                <a:gd name="T26" fmla="*/ 4 w 177"/>
                <a:gd name="T27" fmla="*/ 6 h 180"/>
                <a:gd name="T28" fmla="*/ 4 w 177"/>
                <a:gd name="T29" fmla="*/ 6 h 1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180"/>
                <a:gd name="T47" fmla="*/ 177 w 177"/>
                <a:gd name="T48" fmla="*/ 180 h 1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180">
                  <a:moveTo>
                    <a:pt x="110" y="180"/>
                  </a:moveTo>
                  <a:lnTo>
                    <a:pt x="158" y="132"/>
                  </a:lnTo>
                  <a:lnTo>
                    <a:pt x="149" y="81"/>
                  </a:lnTo>
                  <a:lnTo>
                    <a:pt x="177" y="51"/>
                  </a:lnTo>
                  <a:lnTo>
                    <a:pt x="136" y="0"/>
                  </a:lnTo>
                  <a:lnTo>
                    <a:pt x="115" y="33"/>
                  </a:lnTo>
                  <a:lnTo>
                    <a:pt x="45" y="18"/>
                  </a:lnTo>
                  <a:lnTo>
                    <a:pt x="10" y="38"/>
                  </a:lnTo>
                  <a:lnTo>
                    <a:pt x="27" y="69"/>
                  </a:lnTo>
                  <a:lnTo>
                    <a:pt x="0" y="86"/>
                  </a:lnTo>
                  <a:lnTo>
                    <a:pt x="34" y="115"/>
                  </a:lnTo>
                  <a:lnTo>
                    <a:pt x="9" y="140"/>
                  </a:lnTo>
                  <a:lnTo>
                    <a:pt x="110" y="18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Freeform 17"/>
            <p:cNvSpPr>
              <a:spLocks/>
            </p:cNvSpPr>
            <p:nvPr/>
          </p:nvSpPr>
          <p:spPr bwMode="auto">
            <a:xfrm>
              <a:off x="3876" y="757"/>
              <a:ext cx="51" cy="81"/>
            </a:xfrm>
            <a:custGeom>
              <a:avLst/>
              <a:gdLst>
                <a:gd name="T0" fmla="*/ 0 w 103"/>
                <a:gd name="T1" fmla="*/ 5 h 162"/>
                <a:gd name="T2" fmla="*/ 0 w 103"/>
                <a:gd name="T3" fmla="*/ 1 h 162"/>
                <a:gd name="T4" fmla="*/ 3 w 103"/>
                <a:gd name="T5" fmla="*/ 0 h 162"/>
                <a:gd name="T6" fmla="*/ 1 w 103"/>
                <a:gd name="T7" fmla="*/ 5 h 162"/>
                <a:gd name="T8" fmla="*/ 0 w 103"/>
                <a:gd name="T9" fmla="*/ 5 h 162"/>
                <a:gd name="T10" fmla="*/ 0 w 103"/>
                <a:gd name="T11" fmla="*/ 5 h 162"/>
                <a:gd name="T12" fmla="*/ 0 w 103"/>
                <a:gd name="T13" fmla="*/ 5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62"/>
                <a:gd name="T23" fmla="*/ 103 w 103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62">
                  <a:moveTo>
                    <a:pt x="17" y="154"/>
                  </a:moveTo>
                  <a:lnTo>
                    <a:pt x="0" y="38"/>
                  </a:lnTo>
                  <a:lnTo>
                    <a:pt x="103" y="0"/>
                  </a:lnTo>
                  <a:lnTo>
                    <a:pt x="61" y="162"/>
                  </a:lnTo>
                  <a:lnTo>
                    <a:pt x="17" y="154"/>
                  </a:lnTo>
                  <a:close/>
                </a:path>
              </a:pathLst>
            </a:custGeom>
            <a:solidFill>
              <a:srgbClr val="FF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Freeform 18"/>
            <p:cNvSpPr>
              <a:spLocks/>
            </p:cNvSpPr>
            <p:nvPr/>
          </p:nvSpPr>
          <p:spPr bwMode="auto">
            <a:xfrm>
              <a:off x="3711" y="887"/>
              <a:ext cx="94" cy="298"/>
            </a:xfrm>
            <a:custGeom>
              <a:avLst/>
              <a:gdLst>
                <a:gd name="T0" fmla="*/ 5 w 189"/>
                <a:gd name="T1" fmla="*/ 0 h 596"/>
                <a:gd name="T2" fmla="*/ 4 w 189"/>
                <a:gd name="T3" fmla="*/ 2 h 596"/>
                <a:gd name="T4" fmla="*/ 2 w 189"/>
                <a:gd name="T5" fmla="*/ 5 h 596"/>
                <a:gd name="T6" fmla="*/ 1 w 189"/>
                <a:gd name="T7" fmla="*/ 5 h 596"/>
                <a:gd name="T8" fmla="*/ 2 w 189"/>
                <a:gd name="T9" fmla="*/ 9 h 596"/>
                <a:gd name="T10" fmla="*/ 2 w 189"/>
                <a:gd name="T11" fmla="*/ 11 h 596"/>
                <a:gd name="T12" fmla="*/ 1 w 189"/>
                <a:gd name="T13" fmla="*/ 12 h 596"/>
                <a:gd name="T14" fmla="*/ 3 w 189"/>
                <a:gd name="T15" fmla="*/ 17 h 596"/>
                <a:gd name="T16" fmla="*/ 0 w 189"/>
                <a:gd name="T17" fmla="*/ 13 h 596"/>
                <a:gd name="T18" fmla="*/ 1 w 189"/>
                <a:gd name="T19" fmla="*/ 19 h 596"/>
                <a:gd name="T20" fmla="*/ 4 w 189"/>
                <a:gd name="T21" fmla="*/ 19 h 596"/>
                <a:gd name="T22" fmla="*/ 5 w 189"/>
                <a:gd name="T23" fmla="*/ 14 h 596"/>
                <a:gd name="T24" fmla="*/ 3 w 189"/>
                <a:gd name="T25" fmla="*/ 9 h 596"/>
                <a:gd name="T26" fmla="*/ 3 w 189"/>
                <a:gd name="T27" fmla="*/ 6 h 596"/>
                <a:gd name="T28" fmla="*/ 4 w 189"/>
                <a:gd name="T29" fmla="*/ 3 h 596"/>
                <a:gd name="T30" fmla="*/ 5 w 189"/>
                <a:gd name="T31" fmla="*/ 1 h 596"/>
                <a:gd name="T32" fmla="*/ 5 w 189"/>
                <a:gd name="T33" fmla="*/ 0 h 596"/>
                <a:gd name="T34" fmla="*/ 5 w 189"/>
                <a:gd name="T35" fmla="*/ 0 h 596"/>
                <a:gd name="T36" fmla="*/ 5 w 189"/>
                <a:gd name="T37" fmla="*/ 0 h 5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"/>
                <a:gd name="T58" fmla="*/ 0 h 596"/>
                <a:gd name="T59" fmla="*/ 189 w 189"/>
                <a:gd name="T60" fmla="*/ 596 h 5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" h="596">
                  <a:moveTo>
                    <a:pt x="166" y="0"/>
                  </a:moveTo>
                  <a:lnTo>
                    <a:pt x="152" y="66"/>
                  </a:lnTo>
                  <a:lnTo>
                    <a:pt x="93" y="166"/>
                  </a:lnTo>
                  <a:lnTo>
                    <a:pt x="63" y="191"/>
                  </a:lnTo>
                  <a:lnTo>
                    <a:pt x="78" y="277"/>
                  </a:lnTo>
                  <a:lnTo>
                    <a:pt x="68" y="363"/>
                  </a:lnTo>
                  <a:lnTo>
                    <a:pt x="63" y="401"/>
                  </a:lnTo>
                  <a:lnTo>
                    <a:pt x="109" y="520"/>
                  </a:lnTo>
                  <a:lnTo>
                    <a:pt x="0" y="444"/>
                  </a:lnTo>
                  <a:lnTo>
                    <a:pt x="42" y="596"/>
                  </a:lnTo>
                  <a:lnTo>
                    <a:pt x="152" y="586"/>
                  </a:lnTo>
                  <a:lnTo>
                    <a:pt x="167" y="456"/>
                  </a:lnTo>
                  <a:lnTo>
                    <a:pt x="114" y="315"/>
                  </a:lnTo>
                  <a:lnTo>
                    <a:pt x="119" y="216"/>
                  </a:lnTo>
                  <a:lnTo>
                    <a:pt x="159" y="99"/>
                  </a:lnTo>
                  <a:lnTo>
                    <a:pt x="189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19"/>
            <p:cNvSpPr>
              <a:spLocks/>
            </p:cNvSpPr>
            <p:nvPr/>
          </p:nvSpPr>
          <p:spPr bwMode="auto">
            <a:xfrm>
              <a:off x="3698" y="840"/>
              <a:ext cx="73" cy="103"/>
            </a:xfrm>
            <a:custGeom>
              <a:avLst/>
              <a:gdLst>
                <a:gd name="T0" fmla="*/ 5 w 145"/>
                <a:gd name="T1" fmla="*/ 2 h 205"/>
                <a:gd name="T2" fmla="*/ 4 w 145"/>
                <a:gd name="T3" fmla="*/ 0 h 205"/>
                <a:gd name="T4" fmla="*/ 2 w 145"/>
                <a:gd name="T5" fmla="*/ 0 h 205"/>
                <a:gd name="T6" fmla="*/ 1 w 145"/>
                <a:gd name="T7" fmla="*/ 2 h 205"/>
                <a:gd name="T8" fmla="*/ 0 w 145"/>
                <a:gd name="T9" fmla="*/ 4 h 205"/>
                <a:gd name="T10" fmla="*/ 1 w 145"/>
                <a:gd name="T11" fmla="*/ 6 h 205"/>
                <a:gd name="T12" fmla="*/ 4 w 145"/>
                <a:gd name="T13" fmla="*/ 7 h 205"/>
                <a:gd name="T14" fmla="*/ 3 w 145"/>
                <a:gd name="T15" fmla="*/ 4 h 205"/>
                <a:gd name="T16" fmla="*/ 3 w 145"/>
                <a:gd name="T17" fmla="*/ 3 h 205"/>
                <a:gd name="T18" fmla="*/ 5 w 145"/>
                <a:gd name="T19" fmla="*/ 2 h 205"/>
                <a:gd name="T20" fmla="*/ 5 w 145"/>
                <a:gd name="T21" fmla="*/ 2 h 205"/>
                <a:gd name="T22" fmla="*/ 5 w 145"/>
                <a:gd name="T23" fmla="*/ 2 h 2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5"/>
                <a:gd name="T37" fmla="*/ 0 h 205"/>
                <a:gd name="T38" fmla="*/ 145 w 145"/>
                <a:gd name="T39" fmla="*/ 205 h 2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5" h="205">
                  <a:moveTo>
                    <a:pt x="145" y="64"/>
                  </a:moveTo>
                  <a:lnTo>
                    <a:pt x="97" y="0"/>
                  </a:lnTo>
                  <a:lnTo>
                    <a:pt x="36" y="0"/>
                  </a:lnTo>
                  <a:lnTo>
                    <a:pt x="3" y="53"/>
                  </a:lnTo>
                  <a:lnTo>
                    <a:pt x="0" y="116"/>
                  </a:lnTo>
                  <a:lnTo>
                    <a:pt x="21" y="180"/>
                  </a:lnTo>
                  <a:lnTo>
                    <a:pt x="102" y="205"/>
                  </a:lnTo>
                  <a:lnTo>
                    <a:pt x="76" y="99"/>
                  </a:lnTo>
                  <a:lnTo>
                    <a:pt x="95" y="66"/>
                  </a:lnTo>
                  <a:lnTo>
                    <a:pt x="145" y="6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20"/>
            <p:cNvSpPr>
              <a:spLocks/>
            </p:cNvSpPr>
            <p:nvPr/>
          </p:nvSpPr>
          <p:spPr bwMode="auto">
            <a:xfrm>
              <a:off x="3852" y="687"/>
              <a:ext cx="228" cy="495"/>
            </a:xfrm>
            <a:custGeom>
              <a:avLst/>
              <a:gdLst>
                <a:gd name="T0" fmla="*/ 12 w 456"/>
                <a:gd name="T1" fmla="*/ 0 h 990"/>
                <a:gd name="T2" fmla="*/ 14 w 456"/>
                <a:gd name="T3" fmla="*/ 6 h 990"/>
                <a:gd name="T4" fmla="*/ 7 w 456"/>
                <a:gd name="T5" fmla="*/ 30 h 990"/>
                <a:gd name="T6" fmla="*/ 5 w 456"/>
                <a:gd name="T7" fmla="*/ 31 h 990"/>
                <a:gd name="T8" fmla="*/ 0 w 456"/>
                <a:gd name="T9" fmla="*/ 31 h 990"/>
                <a:gd name="T10" fmla="*/ 6 w 456"/>
                <a:gd name="T11" fmla="*/ 17 h 990"/>
                <a:gd name="T12" fmla="*/ 6 w 456"/>
                <a:gd name="T13" fmla="*/ 14 h 990"/>
                <a:gd name="T14" fmla="*/ 6 w 456"/>
                <a:gd name="T15" fmla="*/ 11 h 990"/>
                <a:gd name="T16" fmla="*/ 7 w 456"/>
                <a:gd name="T17" fmla="*/ 8 h 990"/>
                <a:gd name="T18" fmla="*/ 10 w 456"/>
                <a:gd name="T19" fmla="*/ 8 h 990"/>
                <a:gd name="T20" fmla="*/ 12 w 456"/>
                <a:gd name="T21" fmla="*/ 0 h 990"/>
                <a:gd name="T22" fmla="*/ 12 w 456"/>
                <a:gd name="T23" fmla="*/ 0 h 990"/>
                <a:gd name="T24" fmla="*/ 12 w 456"/>
                <a:gd name="T25" fmla="*/ 0 h 9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6"/>
                <a:gd name="T40" fmla="*/ 0 h 990"/>
                <a:gd name="T41" fmla="*/ 456 w 456"/>
                <a:gd name="T42" fmla="*/ 990 h 9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6" h="990">
                  <a:moveTo>
                    <a:pt x="384" y="0"/>
                  </a:moveTo>
                  <a:lnTo>
                    <a:pt x="456" y="163"/>
                  </a:lnTo>
                  <a:lnTo>
                    <a:pt x="194" y="937"/>
                  </a:lnTo>
                  <a:lnTo>
                    <a:pt x="136" y="973"/>
                  </a:lnTo>
                  <a:lnTo>
                    <a:pt x="0" y="990"/>
                  </a:lnTo>
                  <a:lnTo>
                    <a:pt x="162" y="525"/>
                  </a:lnTo>
                  <a:lnTo>
                    <a:pt x="180" y="447"/>
                  </a:lnTo>
                  <a:lnTo>
                    <a:pt x="190" y="337"/>
                  </a:lnTo>
                  <a:lnTo>
                    <a:pt x="241" y="256"/>
                  </a:lnTo>
                  <a:lnTo>
                    <a:pt x="311" y="24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7E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21"/>
            <p:cNvSpPr>
              <a:spLocks/>
            </p:cNvSpPr>
            <p:nvPr/>
          </p:nvSpPr>
          <p:spPr bwMode="auto">
            <a:xfrm>
              <a:off x="3812" y="924"/>
              <a:ext cx="89" cy="258"/>
            </a:xfrm>
            <a:custGeom>
              <a:avLst/>
              <a:gdLst>
                <a:gd name="T0" fmla="*/ 4 w 177"/>
                <a:gd name="T1" fmla="*/ 0 h 516"/>
                <a:gd name="T2" fmla="*/ 6 w 177"/>
                <a:gd name="T3" fmla="*/ 1 h 516"/>
                <a:gd name="T4" fmla="*/ 3 w 177"/>
                <a:gd name="T5" fmla="*/ 16 h 516"/>
                <a:gd name="T6" fmla="*/ 0 w 177"/>
                <a:gd name="T7" fmla="*/ 15 h 516"/>
                <a:gd name="T8" fmla="*/ 4 w 177"/>
                <a:gd name="T9" fmla="*/ 0 h 516"/>
                <a:gd name="T10" fmla="*/ 4 w 177"/>
                <a:gd name="T11" fmla="*/ 0 h 516"/>
                <a:gd name="T12" fmla="*/ 4 w 177"/>
                <a:gd name="T13" fmla="*/ 0 h 5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516"/>
                <a:gd name="T23" fmla="*/ 177 w 177"/>
                <a:gd name="T24" fmla="*/ 516 h 5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516">
                  <a:moveTo>
                    <a:pt x="119" y="0"/>
                  </a:moveTo>
                  <a:lnTo>
                    <a:pt x="177" y="10"/>
                  </a:lnTo>
                  <a:lnTo>
                    <a:pt x="79" y="516"/>
                  </a:lnTo>
                  <a:lnTo>
                    <a:pt x="0" y="51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22"/>
            <p:cNvSpPr>
              <a:spLocks/>
            </p:cNvSpPr>
            <p:nvPr/>
          </p:nvSpPr>
          <p:spPr bwMode="auto">
            <a:xfrm>
              <a:off x="3540" y="909"/>
              <a:ext cx="140" cy="285"/>
            </a:xfrm>
            <a:custGeom>
              <a:avLst/>
              <a:gdLst>
                <a:gd name="T0" fmla="*/ 2 w 281"/>
                <a:gd name="T1" fmla="*/ 0 h 570"/>
                <a:gd name="T2" fmla="*/ 4 w 281"/>
                <a:gd name="T3" fmla="*/ 3 h 570"/>
                <a:gd name="T4" fmla="*/ 4 w 281"/>
                <a:gd name="T5" fmla="*/ 5 h 570"/>
                <a:gd name="T6" fmla="*/ 6 w 281"/>
                <a:gd name="T7" fmla="*/ 9 h 570"/>
                <a:gd name="T8" fmla="*/ 6 w 281"/>
                <a:gd name="T9" fmla="*/ 11 h 570"/>
                <a:gd name="T10" fmla="*/ 5 w 281"/>
                <a:gd name="T11" fmla="*/ 13 h 570"/>
                <a:gd name="T12" fmla="*/ 8 w 281"/>
                <a:gd name="T13" fmla="*/ 12 h 570"/>
                <a:gd name="T14" fmla="*/ 7 w 281"/>
                <a:gd name="T15" fmla="*/ 14 h 570"/>
                <a:gd name="T16" fmla="*/ 8 w 281"/>
                <a:gd name="T17" fmla="*/ 18 h 570"/>
                <a:gd name="T18" fmla="*/ 7 w 281"/>
                <a:gd name="T19" fmla="*/ 18 h 570"/>
                <a:gd name="T20" fmla="*/ 5 w 281"/>
                <a:gd name="T21" fmla="*/ 14 h 570"/>
                <a:gd name="T22" fmla="*/ 2 w 281"/>
                <a:gd name="T23" fmla="*/ 17 h 570"/>
                <a:gd name="T24" fmla="*/ 3 w 281"/>
                <a:gd name="T25" fmla="*/ 13 h 570"/>
                <a:gd name="T26" fmla="*/ 3 w 281"/>
                <a:gd name="T27" fmla="*/ 9 h 570"/>
                <a:gd name="T28" fmla="*/ 0 w 281"/>
                <a:gd name="T29" fmla="*/ 6 h 570"/>
                <a:gd name="T30" fmla="*/ 0 w 281"/>
                <a:gd name="T31" fmla="*/ 3 h 570"/>
                <a:gd name="T32" fmla="*/ 1 w 281"/>
                <a:gd name="T33" fmla="*/ 1 h 570"/>
                <a:gd name="T34" fmla="*/ 2 w 281"/>
                <a:gd name="T35" fmla="*/ 0 h 570"/>
                <a:gd name="T36" fmla="*/ 2 w 281"/>
                <a:gd name="T37" fmla="*/ 0 h 570"/>
                <a:gd name="T38" fmla="*/ 2 w 281"/>
                <a:gd name="T39" fmla="*/ 0 h 5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1"/>
                <a:gd name="T61" fmla="*/ 0 h 570"/>
                <a:gd name="T62" fmla="*/ 281 w 281"/>
                <a:gd name="T63" fmla="*/ 570 h 5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1" h="570">
                  <a:moveTo>
                    <a:pt x="78" y="0"/>
                  </a:moveTo>
                  <a:lnTo>
                    <a:pt x="141" y="99"/>
                  </a:lnTo>
                  <a:lnTo>
                    <a:pt x="142" y="177"/>
                  </a:lnTo>
                  <a:lnTo>
                    <a:pt x="213" y="283"/>
                  </a:lnTo>
                  <a:lnTo>
                    <a:pt x="220" y="365"/>
                  </a:lnTo>
                  <a:lnTo>
                    <a:pt x="187" y="425"/>
                  </a:lnTo>
                  <a:lnTo>
                    <a:pt x="281" y="410"/>
                  </a:lnTo>
                  <a:lnTo>
                    <a:pt x="255" y="465"/>
                  </a:lnTo>
                  <a:lnTo>
                    <a:pt x="281" y="569"/>
                  </a:lnTo>
                  <a:lnTo>
                    <a:pt x="227" y="570"/>
                  </a:lnTo>
                  <a:lnTo>
                    <a:pt x="179" y="476"/>
                  </a:lnTo>
                  <a:lnTo>
                    <a:pt x="89" y="514"/>
                  </a:lnTo>
                  <a:lnTo>
                    <a:pt x="124" y="437"/>
                  </a:lnTo>
                  <a:lnTo>
                    <a:pt x="99" y="304"/>
                  </a:lnTo>
                  <a:lnTo>
                    <a:pt x="23" y="208"/>
                  </a:lnTo>
                  <a:lnTo>
                    <a:pt x="0" y="126"/>
                  </a:lnTo>
                  <a:lnTo>
                    <a:pt x="32" y="3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Freeform 23"/>
            <p:cNvSpPr>
              <a:spLocks/>
            </p:cNvSpPr>
            <p:nvPr/>
          </p:nvSpPr>
          <p:spPr bwMode="auto">
            <a:xfrm>
              <a:off x="3567" y="791"/>
              <a:ext cx="64" cy="121"/>
            </a:xfrm>
            <a:custGeom>
              <a:avLst/>
              <a:gdLst>
                <a:gd name="T0" fmla="*/ 0 w 129"/>
                <a:gd name="T1" fmla="*/ 6 h 241"/>
                <a:gd name="T2" fmla="*/ 0 w 129"/>
                <a:gd name="T3" fmla="*/ 3 h 241"/>
                <a:gd name="T4" fmla="*/ 2 w 129"/>
                <a:gd name="T5" fmla="*/ 0 h 241"/>
                <a:gd name="T6" fmla="*/ 1 w 129"/>
                <a:gd name="T7" fmla="*/ 6 h 241"/>
                <a:gd name="T8" fmla="*/ 3 w 129"/>
                <a:gd name="T9" fmla="*/ 7 h 241"/>
                <a:gd name="T10" fmla="*/ 4 w 129"/>
                <a:gd name="T11" fmla="*/ 8 h 241"/>
                <a:gd name="T12" fmla="*/ 2 w 129"/>
                <a:gd name="T13" fmla="*/ 7 h 241"/>
                <a:gd name="T14" fmla="*/ 0 w 129"/>
                <a:gd name="T15" fmla="*/ 6 h 241"/>
                <a:gd name="T16" fmla="*/ 0 w 129"/>
                <a:gd name="T17" fmla="*/ 6 h 241"/>
                <a:gd name="T18" fmla="*/ 0 w 129"/>
                <a:gd name="T19" fmla="*/ 6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241"/>
                <a:gd name="T32" fmla="*/ 129 w 129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241">
                  <a:moveTo>
                    <a:pt x="24" y="182"/>
                  </a:moveTo>
                  <a:lnTo>
                    <a:pt x="0" y="73"/>
                  </a:lnTo>
                  <a:lnTo>
                    <a:pt x="74" y="0"/>
                  </a:lnTo>
                  <a:lnTo>
                    <a:pt x="48" y="162"/>
                  </a:lnTo>
                  <a:lnTo>
                    <a:pt x="115" y="195"/>
                  </a:lnTo>
                  <a:lnTo>
                    <a:pt x="129" y="241"/>
                  </a:lnTo>
                  <a:lnTo>
                    <a:pt x="66" y="216"/>
                  </a:lnTo>
                  <a:lnTo>
                    <a:pt x="24" y="182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Freeform 24"/>
            <p:cNvSpPr>
              <a:spLocks/>
            </p:cNvSpPr>
            <p:nvPr/>
          </p:nvSpPr>
          <p:spPr bwMode="auto">
            <a:xfrm>
              <a:off x="3718" y="1193"/>
              <a:ext cx="269" cy="342"/>
            </a:xfrm>
            <a:custGeom>
              <a:avLst/>
              <a:gdLst>
                <a:gd name="T0" fmla="*/ 0 w 538"/>
                <a:gd name="T1" fmla="*/ 2 h 682"/>
                <a:gd name="T2" fmla="*/ 9 w 538"/>
                <a:gd name="T3" fmla="*/ 2 h 682"/>
                <a:gd name="T4" fmla="*/ 17 w 538"/>
                <a:gd name="T5" fmla="*/ 0 h 682"/>
                <a:gd name="T6" fmla="*/ 14 w 538"/>
                <a:gd name="T7" fmla="*/ 3 h 682"/>
                <a:gd name="T8" fmla="*/ 13 w 538"/>
                <a:gd name="T9" fmla="*/ 5 h 682"/>
                <a:gd name="T10" fmla="*/ 11 w 538"/>
                <a:gd name="T11" fmla="*/ 6 h 682"/>
                <a:gd name="T12" fmla="*/ 13 w 538"/>
                <a:gd name="T13" fmla="*/ 7 h 682"/>
                <a:gd name="T14" fmla="*/ 13 w 538"/>
                <a:gd name="T15" fmla="*/ 8 h 682"/>
                <a:gd name="T16" fmla="*/ 13 w 538"/>
                <a:gd name="T17" fmla="*/ 10 h 682"/>
                <a:gd name="T18" fmla="*/ 12 w 538"/>
                <a:gd name="T19" fmla="*/ 11 h 682"/>
                <a:gd name="T20" fmla="*/ 13 w 538"/>
                <a:gd name="T21" fmla="*/ 14 h 682"/>
                <a:gd name="T22" fmla="*/ 12 w 538"/>
                <a:gd name="T23" fmla="*/ 17 h 682"/>
                <a:gd name="T24" fmla="*/ 11 w 538"/>
                <a:gd name="T25" fmla="*/ 18 h 682"/>
                <a:gd name="T26" fmla="*/ 9 w 538"/>
                <a:gd name="T27" fmla="*/ 20 h 682"/>
                <a:gd name="T28" fmla="*/ 8 w 538"/>
                <a:gd name="T29" fmla="*/ 22 h 682"/>
                <a:gd name="T30" fmla="*/ 7 w 538"/>
                <a:gd name="T31" fmla="*/ 22 h 682"/>
                <a:gd name="T32" fmla="*/ 6 w 538"/>
                <a:gd name="T33" fmla="*/ 19 h 682"/>
                <a:gd name="T34" fmla="*/ 4 w 538"/>
                <a:gd name="T35" fmla="*/ 20 h 682"/>
                <a:gd name="T36" fmla="*/ 5 w 538"/>
                <a:gd name="T37" fmla="*/ 16 h 682"/>
                <a:gd name="T38" fmla="*/ 4 w 538"/>
                <a:gd name="T39" fmla="*/ 15 h 682"/>
                <a:gd name="T40" fmla="*/ 3 w 538"/>
                <a:gd name="T41" fmla="*/ 17 h 682"/>
                <a:gd name="T42" fmla="*/ 2 w 538"/>
                <a:gd name="T43" fmla="*/ 15 h 682"/>
                <a:gd name="T44" fmla="*/ 3 w 538"/>
                <a:gd name="T45" fmla="*/ 9 h 682"/>
                <a:gd name="T46" fmla="*/ 1 w 538"/>
                <a:gd name="T47" fmla="*/ 6 h 682"/>
                <a:gd name="T48" fmla="*/ 2 w 538"/>
                <a:gd name="T49" fmla="*/ 3 h 682"/>
                <a:gd name="T50" fmla="*/ 0 w 538"/>
                <a:gd name="T51" fmla="*/ 2 h 682"/>
                <a:gd name="T52" fmla="*/ 0 w 538"/>
                <a:gd name="T53" fmla="*/ 2 h 682"/>
                <a:gd name="T54" fmla="*/ 0 w 538"/>
                <a:gd name="T55" fmla="*/ 2 h 6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8"/>
                <a:gd name="T85" fmla="*/ 0 h 682"/>
                <a:gd name="T86" fmla="*/ 538 w 538"/>
                <a:gd name="T87" fmla="*/ 682 h 6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8" h="682">
                  <a:moveTo>
                    <a:pt x="0" y="33"/>
                  </a:moveTo>
                  <a:lnTo>
                    <a:pt x="303" y="44"/>
                  </a:lnTo>
                  <a:lnTo>
                    <a:pt x="538" y="0"/>
                  </a:lnTo>
                  <a:lnTo>
                    <a:pt x="462" y="76"/>
                  </a:lnTo>
                  <a:lnTo>
                    <a:pt x="428" y="153"/>
                  </a:lnTo>
                  <a:lnTo>
                    <a:pt x="382" y="190"/>
                  </a:lnTo>
                  <a:lnTo>
                    <a:pt x="419" y="206"/>
                  </a:lnTo>
                  <a:lnTo>
                    <a:pt x="443" y="231"/>
                  </a:lnTo>
                  <a:lnTo>
                    <a:pt x="425" y="297"/>
                  </a:lnTo>
                  <a:lnTo>
                    <a:pt x="399" y="342"/>
                  </a:lnTo>
                  <a:lnTo>
                    <a:pt x="420" y="441"/>
                  </a:lnTo>
                  <a:lnTo>
                    <a:pt x="405" y="537"/>
                  </a:lnTo>
                  <a:lnTo>
                    <a:pt x="364" y="562"/>
                  </a:lnTo>
                  <a:lnTo>
                    <a:pt x="313" y="621"/>
                  </a:lnTo>
                  <a:lnTo>
                    <a:pt x="273" y="682"/>
                  </a:lnTo>
                  <a:lnTo>
                    <a:pt x="232" y="679"/>
                  </a:lnTo>
                  <a:lnTo>
                    <a:pt x="205" y="596"/>
                  </a:lnTo>
                  <a:lnTo>
                    <a:pt x="152" y="615"/>
                  </a:lnTo>
                  <a:lnTo>
                    <a:pt x="171" y="492"/>
                  </a:lnTo>
                  <a:lnTo>
                    <a:pt x="142" y="454"/>
                  </a:lnTo>
                  <a:lnTo>
                    <a:pt x="101" y="524"/>
                  </a:lnTo>
                  <a:lnTo>
                    <a:pt x="66" y="453"/>
                  </a:lnTo>
                  <a:lnTo>
                    <a:pt x="114" y="266"/>
                  </a:lnTo>
                  <a:lnTo>
                    <a:pt x="38" y="182"/>
                  </a:lnTo>
                  <a:lnTo>
                    <a:pt x="86" y="9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2A2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Freeform 25"/>
            <p:cNvSpPr>
              <a:spLocks/>
            </p:cNvSpPr>
            <p:nvPr/>
          </p:nvSpPr>
          <p:spPr bwMode="auto">
            <a:xfrm>
              <a:off x="4112" y="55"/>
              <a:ext cx="1002" cy="991"/>
            </a:xfrm>
            <a:custGeom>
              <a:avLst/>
              <a:gdLst>
                <a:gd name="T0" fmla="*/ 9 w 2006"/>
                <a:gd name="T1" fmla="*/ 60 h 1984"/>
                <a:gd name="T2" fmla="*/ 6 w 2006"/>
                <a:gd name="T3" fmla="*/ 54 h 1984"/>
                <a:gd name="T4" fmla="*/ 0 w 2006"/>
                <a:gd name="T5" fmla="*/ 18 h 1984"/>
                <a:gd name="T6" fmla="*/ 0 w 2006"/>
                <a:gd name="T7" fmla="*/ 14 h 1984"/>
                <a:gd name="T8" fmla="*/ 2 w 2006"/>
                <a:gd name="T9" fmla="*/ 12 h 1984"/>
                <a:gd name="T10" fmla="*/ 8 w 2006"/>
                <a:gd name="T11" fmla="*/ 10 h 1984"/>
                <a:gd name="T12" fmla="*/ 18 w 2006"/>
                <a:gd name="T13" fmla="*/ 7 h 1984"/>
                <a:gd name="T14" fmla="*/ 39 w 2006"/>
                <a:gd name="T15" fmla="*/ 2 h 1984"/>
                <a:gd name="T16" fmla="*/ 50 w 2006"/>
                <a:gd name="T17" fmla="*/ 0 h 1984"/>
                <a:gd name="T18" fmla="*/ 55 w 2006"/>
                <a:gd name="T19" fmla="*/ 0 h 1984"/>
                <a:gd name="T20" fmla="*/ 56 w 2006"/>
                <a:gd name="T21" fmla="*/ 0 h 1984"/>
                <a:gd name="T22" fmla="*/ 56 w 2006"/>
                <a:gd name="T23" fmla="*/ 6 h 1984"/>
                <a:gd name="T24" fmla="*/ 55 w 2006"/>
                <a:gd name="T25" fmla="*/ 16 h 1984"/>
                <a:gd name="T26" fmla="*/ 55 w 2006"/>
                <a:gd name="T27" fmla="*/ 29 h 1984"/>
                <a:gd name="T28" fmla="*/ 59 w 2006"/>
                <a:gd name="T29" fmla="*/ 3 h 1984"/>
                <a:gd name="T30" fmla="*/ 60 w 2006"/>
                <a:gd name="T31" fmla="*/ 2 h 1984"/>
                <a:gd name="T32" fmla="*/ 61 w 2006"/>
                <a:gd name="T33" fmla="*/ 5 h 1984"/>
                <a:gd name="T34" fmla="*/ 62 w 2006"/>
                <a:gd name="T35" fmla="*/ 10 h 1984"/>
                <a:gd name="T36" fmla="*/ 59 w 2006"/>
                <a:gd name="T37" fmla="*/ 32 h 1984"/>
                <a:gd name="T38" fmla="*/ 56 w 2006"/>
                <a:gd name="T39" fmla="*/ 60 h 1984"/>
                <a:gd name="T40" fmla="*/ 53 w 2006"/>
                <a:gd name="T41" fmla="*/ 61 h 1984"/>
                <a:gd name="T42" fmla="*/ 43 w 2006"/>
                <a:gd name="T43" fmla="*/ 61 h 1984"/>
                <a:gd name="T44" fmla="*/ 13 w 2006"/>
                <a:gd name="T45" fmla="*/ 61 h 1984"/>
                <a:gd name="T46" fmla="*/ 10 w 2006"/>
                <a:gd name="T47" fmla="*/ 60 h 1984"/>
                <a:gd name="T48" fmla="*/ 9 w 2006"/>
                <a:gd name="T49" fmla="*/ 60 h 1984"/>
                <a:gd name="T50" fmla="*/ 9 w 2006"/>
                <a:gd name="T51" fmla="*/ 60 h 1984"/>
                <a:gd name="T52" fmla="*/ 9 w 2006"/>
                <a:gd name="T53" fmla="*/ 60 h 19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6"/>
                <a:gd name="T82" fmla="*/ 0 h 1984"/>
                <a:gd name="T83" fmla="*/ 2006 w 2006"/>
                <a:gd name="T84" fmla="*/ 1984 h 19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6" h="1984">
                  <a:moveTo>
                    <a:pt x="290" y="1936"/>
                  </a:moveTo>
                  <a:lnTo>
                    <a:pt x="210" y="1744"/>
                  </a:lnTo>
                  <a:lnTo>
                    <a:pt x="0" y="598"/>
                  </a:lnTo>
                  <a:lnTo>
                    <a:pt x="7" y="466"/>
                  </a:lnTo>
                  <a:lnTo>
                    <a:pt x="80" y="407"/>
                  </a:lnTo>
                  <a:lnTo>
                    <a:pt x="283" y="321"/>
                  </a:lnTo>
                  <a:lnTo>
                    <a:pt x="599" y="243"/>
                  </a:lnTo>
                  <a:lnTo>
                    <a:pt x="1250" y="78"/>
                  </a:lnTo>
                  <a:lnTo>
                    <a:pt x="1604" y="0"/>
                  </a:lnTo>
                  <a:lnTo>
                    <a:pt x="1763" y="0"/>
                  </a:lnTo>
                  <a:lnTo>
                    <a:pt x="1796" y="12"/>
                  </a:lnTo>
                  <a:lnTo>
                    <a:pt x="1796" y="210"/>
                  </a:lnTo>
                  <a:lnTo>
                    <a:pt x="1763" y="519"/>
                  </a:lnTo>
                  <a:lnTo>
                    <a:pt x="1776" y="954"/>
                  </a:lnTo>
                  <a:lnTo>
                    <a:pt x="1895" y="96"/>
                  </a:lnTo>
                  <a:lnTo>
                    <a:pt x="1933" y="84"/>
                  </a:lnTo>
                  <a:lnTo>
                    <a:pt x="1979" y="190"/>
                  </a:lnTo>
                  <a:lnTo>
                    <a:pt x="2006" y="327"/>
                  </a:lnTo>
                  <a:lnTo>
                    <a:pt x="1920" y="1033"/>
                  </a:lnTo>
                  <a:lnTo>
                    <a:pt x="1802" y="1921"/>
                  </a:lnTo>
                  <a:lnTo>
                    <a:pt x="1716" y="1964"/>
                  </a:lnTo>
                  <a:lnTo>
                    <a:pt x="1406" y="1984"/>
                  </a:lnTo>
                  <a:lnTo>
                    <a:pt x="447" y="1974"/>
                  </a:lnTo>
                  <a:lnTo>
                    <a:pt x="351" y="1952"/>
                  </a:lnTo>
                  <a:lnTo>
                    <a:pt x="290" y="1936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Freeform 26"/>
            <p:cNvSpPr>
              <a:spLocks/>
            </p:cNvSpPr>
            <p:nvPr/>
          </p:nvSpPr>
          <p:spPr bwMode="auto">
            <a:xfrm>
              <a:off x="4234" y="193"/>
              <a:ext cx="698" cy="700"/>
            </a:xfrm>
            <a:custGeom>
              <a:avLst/>
              <a:gdLst>
                <a:gd name="T0" fmla="*/ 2 w 1395"/>
                <a:gd name="T1" fmla="*/ 25 h 1402"/>
                <a:gd name="T2" fmla="*/ 1 w 1395"/>
                <a:gd name="T3" fmla="*/ 20 h 1402"/>
                <a:gd name="T4" fmla="*/ 0 w 1395"/>
                <a:gd name="T5" fmla="*/ 15 h 1402"/>
                <a:gd name="T6" fmla="*/ 2 w 1395"/>
                <a:gd name="T7" fmla="*/ 8 h 1402"/>
                <a:gd name="T8" fmla="*/ 7 w 1395"/>
                <a:gd name="T9" fmla="*/ 6 h 1402"/>
                <a:gd name="T10" fmla="*/ 30 w 1395"/>
                <a:gd name="T11" fmla="*/ 0 h 1402"/>
                <a:gd name="T12" fmla="*/ 37 w 1395"/>
                <a:gd name="T13" fmla="*/ 0 h 1402"/>
                <a:gd name="T14" fmla="*/ 43 w 1395"/>
                <a:gd name="T15" fmla="*/ 3 h 1402"/>
                <a:gd name="T16" fmla="*/ 44 w 1395"/>
                <a:gd name="T17" fmla="*/ 11 h 1402"/>
                <a:gd name="T18" fmla="*/ 39 w 1395"/>
                <a:gd name="T19" fmla="*/ 39 h 1402"/>
                <a:gd name="T20" fmla="*/ 7 w 1395"/>
                <a:gd name="T21" fmla="*/ 43 h 1402"/>
                <a:gd name="T22" fmla="*/ 5 w 1395"/>
                <a:gd name="T23" fmla="*/ 41 h 1402"/>
                <a:gd name="T24" fmla="*/ 2 w 1395"/>
                <a:gd name="T25" fmla="*/ 25 h 1402"/>
                <a:gd name="T26" fmla="*/ 2 w 1395"/>
                <a:gd name="T27" fmla="*/ 25 h 1402"/>
                <a:gd name="T28" fmla="*/ 2 w 1395"/>
                <a:gd name="T29" fmla="*/ 25 h 14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5"/>
                <a:gd name="T46" fmla="*/ 0 h 1402"/>
                <a:gd name="T47" fmla="*/ 1395 w 1395"/>
                <a:gd name="T48" fmla="*/ 1402 h 14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5" h="1402">
                  <a:moveTo>
                    <a:pt x="40" y="813"/>
                  </a:moveTo>
                  <a:lnTo>
                    <a:pt x="18" y="653"/>
                  </a:lnTo>
                  <a:lnTo>
                    <a:pt x="0" y="506"/>
                  </a:lnTo>
                  <a:lnTo>
                    <a:pt x="56" y="256"/>
                  </a:lnTo>
                  <a:lnTo>
                    <a:pt x="220" y="194"/>
                  </a:lnTo>
                  <a:lnTo>
                    <a:pt x="956" y="0"/>
                  </a:lnTo>
                  <a:lnTo>
                    <a:pt x="1180" y="5"/>
                  </a:lnTo>
                  <a:lnTo>
                    <a:pt x="1349" y="122"/>
                  </a:lnTo>
                  <a:lnTo>
                    <a:pt x="1395" y="357"/>
                  </a:lnTo>
                  <a:lnTo>
                    <a:pt x="1242" y="1275"/>
                  </a:lnTo>
                  <a:lnTo>
                    <a:pt x="203" y="1402"/>
                  </a:lnTo>
                  <a:lnTo>
                    <a:pt x="152" y="1321"/>
                  </a:lnTo>
                  <a:lnTo>
                    <a:pt x="40" y="813"/>
                  </a:lnTo>
                  <a:close/>
                </a:path>
              </a:pathLst>
            </a:custGeom>
            <a:solidFill>
              <a:srgbClr val="A5B8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Freeform 27"/>
            <p:cNvSpPr>
              <a:spLocks/>
            </p:cNvSpPr>
            <p:nvPr/>
          </p:nvSpPr>
          <p:spPr bwMode="auto">
            <a:xfrm>
              <a:off x="4338" y="1090"/>
              <a:ext cx="617" cy="116"/>
            </a:xfrm>
            <a:custGeom>
              <a:avLst/>
              <a:gdLst>
                <a:gd name="T0" fmla="*/ 0 w 1234"/>
                <a:gd name="T1" fmla="*/ 7 h 232"/>
                <a:gd name="T2" fmla="*/ 1 w 1234"/>
                <a:gd name="T3" fmla="*/ 5 h 232"/>
                <a:gd name="T4" fmla="*/ 10 w 1234"/>
                <a:gd name="T5" fmla="*/ 3 h 232"/>
                <a:gd name="T6" fmla="*/ 23 w 1234"/>
                <a:gd name="T7" fmla="*/ 1 h 232"/>
                <a:gd name="T8" fmla="*/ 33 w 1234"/>
                <a:gd name="T9" fmla="*/ 1 h 232"/>
                <a:gd name="T10" fmla="*/ 39 w 1234"/>
                <a:gd name="T11" fmla="*/ 0 h 232"/>
                <a:gd name="T12" fmla="*/ 38 w 1234"/>
                <a:gd name="T13" fmla="*/ 5 h 232"/>
                <a:gd name="T14" fmla="*/ 22 w 1234"/>
                <a:gd name="T15" fmla="*/ 5 h 232"/>
                <a:gd name="T16" fmla="*/ 9 w 1234"/>
                <a:gd name="T17" fmla="*/ 6 h 232"/>
                <a:gd name="T18" fmla="*/ 1 w 1234"/>
                <a:gd name="T19" fmla="*/ 7 h 232"/>
                <a:gd name="T20" fmla="*/ 0 w 1234"/>
                <a:gd name="T21" fmla="*/ 7 h 232"/>
                <a:gd name="T22" fmla="*/ 0 w 1234"/>
                <a:gd name="T23" fmla="*/ 7 h 232"/>
                <a:gd name="T24" fmla="*/ 0 w 1234"/>
                <a:gd name="T25" fmla="*/ 7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4"/>
                <a:gd name="T40" fmla="*/ 0 h 232"/>
                <a:gd name="T41" fmla="*/ 1234 w 1234"/>
                <a:gd name="T42" fmla="*/ 232 h 2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4" h="232">
                  <a:moveTo>
                    <a:pt x="0" y="199"/>
                  </a:moveTo>
                  <a:lnTo>
                    <a:pt x="40" y="152"/>
                  </a:lnTo>
                  <a:lnTo>
                    <a:pt x="290" y="88"/>
                  </a:lnTo>
                  <a:lnTo>
                    <a:pt x="757" y="8"/>
                  </a:lnTo>
                  <a:lnTo>
                    <a:pt x="1053" y="22"/>
                  </a:lnTo>
                  <a:lnTo>
                    <a:pt x="1234" y="0"/>
                  </a:lnTo>
                  <a:lnTo>
                    <a:pt x="1204" y="139"/>
                  </a:lnTo>
                  <a:lnTo>
                    <a:pt x="711" y="146"/>
                  </a:lnTo>
                  <a:lnTo>
                    <a:pt x="270" y="179"/>
                  </a:lnTo>
                  <a:lnTo>
                    <a:pt x="53" y="232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Freeform 28"/>
            <p:cNvSpPr>
              <a:spLocks/>
            </p:cNvSpPr>
            <p:nvPr/>
          </p:nvSpPr>
          <p:spPr bwMode="auto">
            <a:xfrm>
              <a:off x="4288" y="305"/>
              <a:ext cx="253" cy="222"/>
            </a:xfrm>
            <a:custGeom>
              <a:avLst/>
              <a:gdLst>
                <a:gd name="T0" fmla="*/ 11 w 506"/>
                <a:gd name="T1" fmla="*/ 0 h 445"/>
                <a:gd name="T2" fmla="*/ 7 w 506"/>
                <a:gd name="T3" fmla="*/ 1 h 445"/>
                <a:gd name="T4" fmla="*/ 3 w 506"/>
                <a:gd name="T5" fmla="*/ 3 h 445"/>
                <a:gd name="T6" fmla="*/ 1 w 506"/>
                <a:gd name="T7" fmla="*/ 5 h 445"/>
                <a:gd name="T8" fmla="*/ 0 w 506"/>
                <a:gd name="T9" fmla="*/ 8 h 445"/>
                <a:gd name="T10" fmla="*/ 2 w 506"/>
                <a:gd name="T11" fmla="*/ 13 h 445"/>
                <a:gd name="T12" fmla="*/ 5 w 506"/>
                <a:gd name="T13" fmla="*/ 8 h 445"/>
                <a:gd name="T14" fmla="*/ 9 w 506"/>
                <a:gd name="T15" fmla="*/ 3 h 445"/>
                <a:gd name="T16" fmla="*/ 16 w 506"/>
                <a:gd name="T17" fmla="*/ 0 h 445"/>
                <a:gd name="T18" fmla="*/ 11 w 506"/>
                <a:gd name="T19" fmla="*/ 0 h 445"/>
                <a:gd name="T20" fmla="*/ 11 w 506"/>
                <a:gd name="T21" fmla="*/ 0 h 445"/>
                <a:gd name="T22" fmla="*/ 11 w 506"/>
                <a:gd name="T23" fmla="*/ 0 h 4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6"/>
                <a:gd name="T37" fmla="*/ 0 h 445"/>
                <a:gd name="T38" fmla="*/ 506 w 506"/>
                <a:gd name="T39" fmla="*/ 445 h 4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6" h="445">
                  <a:moveTo>
                    <a:pt x="348" y="15"/>
                  </a:moveTo>
                  <a:lnTo>
                    <a:pt x="209" y="51"/>
                  </a:lnTo>
                  <a:lnTo>
                    <a:pt x="86" y="112"/>
                  </a:lnTo>
                  <a:lnTo>
                    <a:pt x="30" y="190"/>
                  </a:lnTo>
                  <a:lnTo>
                    <a:pt x="0" y="276"/>
                  </a:lnTo>
                  <a:lnTo>
                    <a:pt x="45" y="445"/>
                  </a:lnTo>
                  <a:lnTo>
                    <a:pt x="143" y="271"/>
                  </a:lnTo>
                  <a:lnTo>
                    <a:pt x="281" y="112"/>
                  </a:lnTo>
                  <a:lnTo>
                    <a:pt x="506" y="0"/>
                  </a:lnTo>
                  <a:lnTo>
                    <a:pt x="348" y="15"/>
                  </a:lnTo>
                  <a:close/>
                </a:path>
              </a:pathLst>
            </a:custGeom>
            <a:solidFill>
              <a:srgbClr val="DBE5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Freeform 29"/>
            <p:cNvSpPr>
              <a:spLocks/>
            </p:cNvSpPr>
            <p:nvPr/>
          </p:nvSpPr>
          <p:spPr bwMode="auto">
            <a:xfrm>
              <a:off x="4676" y="579"/>
              <a:ext cx="159" cy="209"/>
            </a:xfrm>
            <a:custGeom>
              <a:avLst/>
              <a:gdLst>
                <a:gd name="T0" fmla="*/ 7 w 318"/>
                <a:gd name="T1" fmla="*/ 1 h 420"/>
                <a:gd name="T2" fmla="*/ 5 w 318"/>
                <a:gd name="T3" fmla="*/ 6 h 420"/>
                <a:gd name="T4" fmla="*/ 0 w 318"/>
                <a:gd name="T5" fmla="*/ 12 h 420"/>
                <a:gd name="T6" fmla="*/ 5 w 318"/>
                <a:gd name="T7" fmla="*/ 13 h 420"/>
                <a:gd name="T8" fmla="*/ 7 w 318"/>
                <a:gd name="T9" fmla="*/ 11 h 420"/>
                <a:gd name="T10" fmla="*/ 9 w 318"/>
                <a:gd name="T11" fmla="*/ 7 h 420"/>
                <a:gd name="T12" fmla="*/ 10 w 318"/>
                <a:gd name="T13" fmla="*/ 0 h 420"/>
                <a:gd name="T14" fmla="*/ 7 w 318"/>
                <a:gd name="T15" fmla="*/ 1 h 420"/>
                <a:gd name="T16" fmla="*/ 7 w 318"/>
                <a:gd name="T17" fmla="*/ 1 h 420"/>
                <a:gd name="T18" fmla="*/ 7 w 318"/>
                <a:gd name="T19" fmla="*/ 1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8"/>
                <a:gd name="T31" fmla="*/ 0 h 420"/>
                <a:gd name="T32" fmla="*/ 318 w 318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8" h="420">
                  <a:moveTo>
                    <a:pt x="245" y="56"/>
                  </a:moveTo>
                  <a:lnTo>
                    <a:pt x="174" y="217"/>
                  </a:lnTo>
                  <a:lnTo>
                    <a:pt x="0" y="395"/>
                  </a:lnTo>
                  <a:lnTo>
                    <a:pt x="133" y="420"/>
                  </a:lnTo>
                  <a:lnTo>
                    <a:pt x="245" y="364"/>
                  </a:lnTo>
                  <a:lnTo>
                    <a:pt x="282" y="226"/>
                  </a:lnTo>
                  <a:lnTo>
                    <a:pt x="318" y="0"/>
                  </a:lnTo>
                  <a:lnTo>
                    <a:pt x="245" y="56"/>
                  </a:lnTo>
                  <a:close/>
                </a:path>
              </a:pathLst>
            </a:custGeom>
            <a:solidFill>
              <a:srgbClr val="6D76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Freeform 30"/>
            <p:cNvSpPr>
              <a:spLocks/>
            </p:cNvSpPr>
            <p:nvPr/>
          </p:nvSpPr>
          <p:spPr bwMode="auto">
            <a:xfrm>
              <a:off x="5262" y="1425"/>
              <a:ext cx="376" cy="268"/>
            </a:xfrm>
            <a:custGeom>
              <a:avLst/>
              <a:gdLst>
                <a:gd name="T0" fmla="*/ 0 w 754"/>
                <a:gd name="T1" fmla="*/ 6 h 535"/>
                <a:gd name="T2" fmla="*/ 3 w 754"/>
                <a:gd name="T3" fmla="*/ 3 h 535"/>
                <a:gd name="T4" fmla="*/ 6 w 754"/>
                <a:gd name="T5" fmla="*/ 1 h 535"/>
                <a:gd name="T6" fmla="*/ 10 w 754"/>
                <a:gd name="T7" fmla="*/ 0 h 535"/>
                <a:gd name="T8" fmla="*/ 13 w 754"/>
                <a:gd name="T9" fmla="*/ 2 h 535"/>
                <a:gd name="T10" fmla="*/ 18 w 754"/>
                <a:gd name="T11" fmla="*/ 4 h 535"/>
                <a:gd name="T12" fmla="*/ 20 w 754"/>
                <a:gd name="T13" fmla="*/ 5 h 535"/>
                <a:gd name="T14" fmla="*/ 21 w 754"/>
                <a:gd name="T15" fmla="*/ 7 h 535"/>
                <a:gd name="T16" fmla="*/ 23 w 754"/>
                <a:gd name="T17" fmla="*/ 10 h 535"/>
                <a:gd name="T18" fmla="*/ 23 w 754"/>
                <a:gd name="T19" fmla="*/ 13 h 535"/>
                <a:gd name="T20" fmla="*/ 20 w 754"/>
                <a:gd name="T21" fmla="*/ 16 h 535"/>
                <a:gd name="T22" fmla="*/ 13 w 754"/>
                <a:gd name="T23" fmla="*/ 17 h 535"/>
                <a:gd name="T24" fmla="*/ 7 w 754"/>
                <a:gd name="T25" fmla="*/ 13 h 535"/>
                <a:gd name="T26" fmla="*/ 2 w 754"/>
                <a:gd name="T27" fmla="*/ 13 h 535"/>
                <a:gd name="T28" fmla="*/ 0 w 754"/>
                <a:gd name="T29" fmla="*/ 10 h 535"/>
                <a:gd name="T30" fmla="*/ 0 w 754"/>
                <a:gd name="T31" fmla="*/ 6 h 535"/>
                <a:gd name="T32" fmla="*/ 0 w 754"/>
                <a:gd name="T33" fmla="*/ 6 h 535"/>
                <a:gd name="T34" fmla="*/ 0 w 754"/>
                <a:gd name="T35" fmla="*/ 6 h 5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4"/>
                <a:gd name="T55" fmla="*/ 0 h 535"/>
                <a:gd name="T56" fmla="*/ 754 w 754"/>
                <a:gd name="T57" fmla="*/ 535 h 5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4" h="535">
                  <a:moveTo>
                    <a:pt x="20" y="171"/>
                  </a:moveTo>
                  <a:lnTo>
                    <a:pt x="119" y="66"/>
                  </a:lnTo>
                  <a:lnTo>
                    <a:pt x="222" y="13"/>
                  </a:lnTo>
                  <a:lnTo>
                    <a:pt x="339" y="0"/>
                  </a:lnTo>
                  <a:lnTo>
                    <a:pt x="435" y="33"/>
                  </a:lnTo>
                  <a:lnTo>
                    <a:pt x="579" y="99"/>
                  </a:lnTo>
                  <a:lnTo>
                    <a:pt x="648" y="150"/>
                  </a:lnTo>
                  <a:lnTo>
                    <a:pt x="701" y="224"/>
                  </a:lnTo>
                  <a:lnTo>
                    <a:pt x="746" y="310"/>
                  </a:lnTo>
                  <a:lnTo>
                    <a:pt x="754" y="386"/>
                  </a:lnTo>
                  <a:lnTo>
                    <a:pt x="656" y="512"/>
                  </a:lnTo>
                  <a:lnTo>
                    <a:pt x="417" y="535"/>
                  </a:lnTo>
                  <a:lnTo>
                    <a:pt x="238" y="406"/>
                  </a:lnTo>
                  <a:lnTo>
                    <a:pt x="79" y="406"/>
                  </a:lnTo>
                  <a:lnTo>
                    <a:pt x="0" y="295"/>
                  </a:lnTo>
                  <a:lnTo>
                    <a:pt x="20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Freeform 31"/>
            <p:cNvSpPr>
              <a:spLocks/>
            </p:cNvSpPr>
            <p:nvPr/>
          </p:nvSpPr>
          <p:spPr bwMode="auto">
            <a:xfrm>
              <a:off x="5262" y="1474"/>
              <a:ext cx="384" cy="233"/>
            </a:xfrm>
            <a:custGeom>
              <a:avLst/>
              <a:gdLst>
                <a:gd name="T0" fmla="*/ 1 w 769"/>
                <a:gd name="T1" fmla="*/ 2 h 466"/>
                <a:gd name="T2" fmla="*/ 3 w 769"/>
                <a:gd name="T3" fmla="*/ 0 h 466"/>
                <a:gd name="T4" fmla="*/ 7 w 769"/>
                <a:gd name="T5" fmla="*/ 0 h 466"/>
                <a:gd name="T6" fmla="*/ 10 w 769"/>
                <a:gd name="T7" fmla="*/ 1 h 466"/>
                <a:gd name="T8" fmla="*/ 7 w 769"/>
                <a:gd name="T9" fmla="*/ 5 h 466"/>
                <a:gd name="T10" fmla="*/ 12 w 769"/>
                <a:gd name="T11" fmla="*/ 3 h 466"/>
                <a:gd name="T12" fmla="*/ 15 w 769"/>
                <a:gd name="T13" fmla="*/ 1 h 466"/>
                <a:gd name="T14" fmla="*/ 18 w 769"/>
                <a:gd name="T15" fmla="*/ 3 h 466"/>
                <a:gd name="T16" fmla="*/ 20 w 769"/>
                <a:gd name="T17" fmla="*/ 4 h 466"/>
                <a:gd name="T18" fmla="*/ 17 w 769"/>
                <a:gd name="T19" fmla="*/ 5 h 466"/>
                <a:gd name="T20" fmla="*/ 14 w 769"/>
                <a:gd name="T21" fmla="*/ 7 h 466"/>
                <a:gd name="T22" fmla="*/ 14 w 769"/>
                <a:gd name="T23" fmla="*/ 10 h 466"/>
                <a:gd name="T24" fmla="*/ 19 w 769"/>
                <a:gd name="T25" fmla="*/ 6 h 466"/>
                <a:gd name="T26" fmla="*/ 21 w 769"/>
                <a:gd name="T27" fmla="*/ 6 h 466"/>
                <a:gd name="T28" fmla="*/ 23 w 769"/>
                <a:gd name="T29" fmla="*/ 7 h 466"/>
                <a:gd name="T30" fmla="*/ 24 w 769"/>
                <a:gd name="T31" fmla="*/ 9 h 466"/>
                <a:gd name="T32" fmla="*/ 18 w 769"/>
                <a:gd name="T33" fmla="*/ 14 h 466"/>
                <a:gd name="T34" fmla="*/ 15 w 769"/>
                <a:gd name="T35" fmla="*/ 15 h 466"/>
                <a:gd name="T36" fmla="*/ 11 w 769"/>
                <a:gd name="T37" fmla="*/ 15 h 466"/>
                <a:gd name="T38" fmla="*/ 8 w 769"/>
                <a:gd name="T39" fmla="*/ 11 h 466"/>
                <a:gd name="T40" fmla="*/ 2 w 769"/>
                <a:gd name="T41" fmla="*/ 11 h 466"/>
                <a:gd name="T42" fmla="*/ 0 w 769"/>
                <a:gd name="T43" fmla="*/ 9 h 466"/>
                <a:gd name="T44" fmla="*/ 0 w 769"/>
                <a:gd name="T45" fmla="*/ 4 h 466"/>
                <a:gd name="T46" fmla="*/ 1 w 769"/>
                <a:gd name="T47" fmla="*/ 2 h 466"/>
                <a:gd name="T48" fmla="*/ 1 w 769"/>
                <a:gd name="T49" fmla="*/ 2 h 466"/>
                <a:gd name="T50" fmla="*/ 1 w 769"/>
                <a:gd name="T51" fmla="*/ 2 h 4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9"/>
                <a:gd name="T79" fmla="*/ 0 h 466"/>
                <a:gd name="T80" fmla="*/ 769 w 769"/>
                <a:gd name="T81" fmla="*/ 466 h 4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9" h="466">
                  <a:moveTo>
                    <a:pt x="41" y="48"/>
                  </a:moveTo>
                  <a:lnTo>
                    <a:pt x="107" y="0"/>
                  </a:lnTo>
                  <a:lnTo>
                    <a:pt x="251" y="0"/>
                  </a:lnTo>
                  <a:lnTo>
                    <a:pt x="339" y="25"/>
                  </a:lnTo>
                  <a:lnTo>
                    <a:pt x="238" y="151"/>
                  </a:lnTo>
                  <a:lnTo>
                    <a:pt x="389" y="73"/>
                  </a:lnTo>
                  <a:lnTo>
                    <a:pt x="508" y="30"/>
                  </a:lnTo>
                  <a:lnTo>
                    <a:pt x="600" y="71"/>
                  </a:lnTo>
                  <a:lnTo>
                    <a:pt x="642" y="121"/>
                  </a:lnTo>
                  <a:lnTo>
                    <a:pt x="561" y="144"/>
                  </a:lnTo>
                  <a:lnTo>
                    <a:pt x="468" y="200"/>
                  </a:lnTo>
                  <a:lnTo>
                    <a:pt x="461" y="304"/>
                  </a:lnTo>
                  <a:lnTo>
                    <a:pt x="617" y="174"/>
                  </a:lnTo>
                  <a:lnTo>
                    <a:pt x="683" y="162"/>
                  </a:lnTo>
                  <a:lnTo>
                    <a:pt x="757" y="212"/>
                  </a:lnTo>
                  <a:lnTo>
                    <a:pt x="769" y="286"/>
                  </a:lnTo>
                  <a:lnTo>
                    <a:pt x="592" y="443"/>
                  </a:lnTo>
                  <a:lnTo>
                    <a:pt x="503" y="466"/>
                  </a:lnTo>
                  <a:lnTo>
                    <a:pt x="380" y="450"/>
                  </a:lnTo>
                  <a:lnTo>
                    <a:pt x="283" y="346"/>
                  </a:lnTo>
                  <a:lnTo>
                    <a:pt x="84" y="351"/>
                  </a:lnTo>
                  <a:lnTo>
                    <a:pt x="26" y="279"/>
                  </a:lnTo>
                  <a:lnTo>
                    <a:pt x="0" y="119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8" name="Freeform 32"/>
            <p:cNvSpPr>
              <a:spLocks/>
            </p:cNvSpPr>
            <p:nvPr/>
          </p:nvSpPr>
          <p:spPr bwMode="auto">
            <a:xfrm>
              <a:off x="5269" y="1580"/>
              <a:ext cx="364" cy="127"/>
            </a:xfrm>
            <a:custGeom>
              <a:avLst/>
              <a:gdLst>
                <a:gd name="T0" fmla="*/ 0 w 727"/>
                <a:gd name="T1" fmla="*/ 1 h 253"/>
                <a:gd name="T2" fmla="*/ 3 w 727"/>
                <a:gd name="T3" fmla="*/ 2 h 253"/>
                <a:gd name="T4" fmla="*/ 6 w 727"/>
                <a:gd name="T5" fmla="*/ 2 h 253"/>
                <a:gd name="T6" fmla="*/ 8 w 727"/>
                <a:gd name="T7" fmla="*/ 1 h 253"/>
                <a:gd name="T8" fmla="*/ 10 w 727"/>
                <a:gd name="T9" fmla="*/ 1 h 253"/>
                <a:gd name="T10" fmla="*/ 11 w 727"/>
                <a:gd name="T11" fmla="*/ 3 h 253"/>
                <a:gd name="T12" fmla="*/ 12 w 727"/>
                <a:gd name="T13" fmla="*/ 4 h 253"/>
                <a:gd name="T14" fmla="*/ 14 w 727"/>
                <a:gd name="T15" fmla="*/ 5 h 253"/>
                <a:gd name="T16" fmla="*/ 16 w 727"/>
                <a:gd name="T17" fmla="*/ 3 h 253"/>
                <a:gd name="T18" fmla="*/ 19 w 727"/>
                <a:gd name="T19" fmla="*/ 1 h 253"/>
                <a:gd name="T20" fmla="*/ 21 w 727"/>
                <a:gd name="T21" fmla="*/ 0 h 253"/>
                <a:gd name="T22" fmla="*/ 23 w 727"/>
                <a:gd name="T23" fmla="*/ 2 h 253"/>
                <a:gd name="T24" fmla="*/ 23 w 727"/>
                <a:gd name="T25" fmla="*/ 3 h 253"/>
                <a:gd name="T26" fmla="*/ 21 w 727"/>
                <a:gd name="T27" fmla="*/ 6 h 253"/>
                <a:gd name="T28" fmla="*/ 19 w 727"/>
                <a:gd name="T29" fmla="*/ 8 h 253"/>
                <a:gd name="T30" fmla="*/ 16 w 727"/>
                <a:gd name="T31" fmla="*/ 8 h 253"/>
                <a:gd name="T32" fmla="*/ 12 w 727"/>
                <a:gd name="T33" fmla="*/ 8 h 253"/>
                <a:gd name="T34" fmla="*/ 8 w 727"/>
                <a:gd name="T35" fmla="*/ 5 h 253"/>
                <a:gd name="T36" fmla="*/ 4 w 727"/>
                <a:gd name="T37" fmla="*/ 5 h 253"/>
                <a:gd name="T38" fmla="*/ 1 w 727"/>
                <a:gd name="T39" fmla="*/ 3 h 253"/>
                <a:gd name="T40" fmla="*/ 0 w 727"/>
                <a:gd name="T41" fmla="*/ 1 h 253"/>
                <a:gd name="T42" fmla="*/ 0 w 727"/>
                <a:gd name="T43" fmla="*/ 1 h 253"/>
                <a:gd name="T44" fmla="*/ 0 w 727"/>
                <a:gd name="T45" fmla="*/ 1 h 2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7"/>
                <a:gd name="T70" fmla="*/ 0 h 253"/>
                <a:gd name="T71" fmla="*/ 727 w 727"/>
                <a:gd name="T72" fmla="*/ 253 h 2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7" h="253">
                  <a:moveTo>
                    <a:pt x="0" y="22"/>
                  </a:moveTo>
                  <a:lnTo>
                    <a:pt x="92" y="63"/>
                  </a:lnTo>
                  <a:lnTo>
                    <a:pt x="165" y="40"/>
                  </a:lnTo>
                  <a:lnTo>
                    <a:pt x="231" y="19"/>
                  </a:lnTo>
                  <a:lnTo>
                    <a:pt x="298" y="30"/>
                  </a:lnTo>
                  <a:lnTo>
                    <a:pt x="332" y="65"/>
                  </a:lnTo>
                  <a:lnTo>
                    <a:pt x="359" y="108"/>
                  </a:lnTo>
                  <a:lnTo>
                    <a:pt x="445" y="156"/>
                  </a:lnTo>
                  <a:lnTo>
                    <a:pt x="506" y="78"/>
                  </a:lnTo>
                  <a:lnTo>
                    <a:pt x="592" y="23"/>
                  </a:lnTo>
                  <a:lnTo>
                    <a:pt x="670" y="0"/>
                  </a:lnTo>
                  <a:lnTo>
                    <a:pt x="721" y="42"/>
                  </a:lnTo>
                  <a:lnTo>
                    <a:pt x="727" y="83"/>
                  </a:lnTo>
                  <a:lnTo>
                    <a:pt x="671" y="164"/>
                  </a:lnTo>
                  <a:lnTo>
                    <a:pt x="577" y="230"/>
                  </a:lnTo>
                  <a:lnTo>
                    <a:pt x="488" y="253"/>
                  </a:lnTo>
                  <a:lnTo>
                    <a:pt x="354" y="233"/>
                  </a:lnTo>
                  <a:lnTo>
                    <a:pt x="251" y="142"/>
                  </a:lnTo>
                  <a:lnTo>
                    <a:pt x="97" y="134"/>
                  </a:lnTo>
                  <a:lnTo>
                    <a:pt x="20" y="9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Freeform 33"/>
            <p:cNvSpPr>
              <a:spLocks/>
            </p:cNvSpPr>
            <p:nvPr/>
          </p:nvSpPr>
          <p:spPr bwMode="auto">
            <a:xfrm>
              <a:off x="5272" y="1492"/>
              <a:ext cx="90" cy="54"/>
            </a:xfrm>
            <a:custGeom>
              <a:avLst/>
              <a:gdLst>
                <a:gd name="T0" fmla="*/ 1 w 180"/>
                <a:gd name="T1" fmla="*/ 0 h 110"/>
                <a:gd name="T2" fmla="*/ 3 w 180"/>
                <a:gd name="T3" fmla="*/ 1 h 110"/>
                <a:gd name="T4" fmla="*/ 5 w 180"/>
                <a:gd name="T5" fmla="*/ 1 h 110"/>
                <a:gd name="T6" fmla="*/ 6 w 180"/>
                <a:gd name="T7" fmla="*/ 2 h 110"/>
                <a:gd name="T8" fmla="*/ 6 w 180"/>
                <a:gd name="T9" fmla="*/ 3 h 110"/>
                <a:gd name="T10" fmla="*/ 6 w 180"/>
                <a:gd name="T11" fmla="*/ 3 h 110"/>
                <a:gd name="T12" fmla="*/ 5 w 180"/>
                <a:gd name="T13" fmla="*/ 2 h 110"/>
                <a:gd name="T14" fmla="*/ 3 w 180"/>
                <a:gd name="T15" fmla="*/ 2 h 110"/>
                <a:gd name="T16" fmla="*/ 0 w 180"/>
                <a:gd name="T17" fmla="*/ 1 h 110"/>
                <a:gd name="T18" fmla="*/ 0 w 180"/>
                <a:gd name="T19" fmla="*/ 0 h 110"/>
                <a:gd name="T20" fmla="*/ 1 w 180"/>
                <a:gd name="T21" fmla="*/ 0 h 110"/>
                <a:gd name="T22" fmla="*/ 1 w 180"/>
                <a:gd name="T23" fmla="*/ 0 h 110"/>
                <a:gd name="T24" fmla="*/ 1 w 180"/>
                <a:gd name="T25" fmla="*/ 0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0"/>
                <a:gd name="T40" fmla="*/ 0 h 110"/>
                <a:gd name="T41" fmla="*/ 180 w 180"/>
                <a:gd name="T42" fmla="*/ 110 h 1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0" h="110">
                  <a:moveTo>
                    <a:pt x="29" y="0"/>
                  </a:moveTo>
                  <a:lnTo>
                    <a:pt x="109" y="34"/>
                  </a:lnTo>
                  <a:lnTo>
                    <a:pt x="143" y="63"/>
                  </a:lnTo>
                  <a:lnTo>
                    <a:pt x="178" y="95"/>
                  </a:lnTo>
                  <a:lnTo>
                    <a:pt x="180" y="108"/>
                  </a:lnTo>
                  <a:lnTo>
                    <a:pt x="167" y="110"/>
                  </a:lnTo>
                  <a:lnTo>
                    <a:pt x="130" y="85"/>
                  </a:lnTo>
                  <a:lnTo>
                    <a:pt x="87" y="67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4"/>
            <p:cNvSpPr>
              <a:spLocks/>
            </p:cNvSpPr>
            <p:nvPr/>
          </p:nvSpPr>
          <p:spPr bwMode="auto">
            <a:xfrm>
              <a:off x="5550" y="1526"/>
              <a:ext cx="100" cy="173"/>
            </a:xfrm>
            <a:custGeom>
              <a:avLst/>
              <a:gdLst>
                <a:gd name="T0" fmla="*/ 3 w 200"/>
                <a:gd name="T1" fmla="*/ 0 h 347"/>
                <a:gd name="T2" fmla="*/ 5 w 200"/>
                <a:gd name="T3" fmla="*/ 1 h 347"/>
                <a:gd name="T4" fmla="*/ 6 w 200"/>
                <a:gd name="T5" fmla="*/ 3 h 347"/>
                <a:gd name="T6" fmla="*/ 6 w 200"/>
                <a:gd name="T7" fmla="*/ 5 h 347"/>
                <a:gd name="T8" fmla="*/ 5 w 200"/>
                <a:gd name="T9" fmla="*/ 8 h 347"/>
                <a:gd name="T10" fmla="*/ 2 w 200"/>
                <a:gd name="T11" fmla="*/ 9 h 347"/>
                <a:gd name="T12" fmla="*/ 1 w 200"/>
                <a:gd name="T13" fmla="*/ 10 h 347"/>
                <a:gd name="T14" fmla="*/ 0 w 200"/>
                <a:gd name="T15" fmla="*/ 10 h 347"/>
                <a:gd name="T16" fmla="*/ 3 w 200"/>
                <a:gd name="T17" fmla="*/ 8 h 347"/>
                <a:gd name="T18" fmla="*/ 5 w 200"/>
                <a:gd name="T19" fmla="*/ 5 h 347"/>
                <a:gd name="T20" fmla="*/ 5 w 200"/>
                <a:gd name="T21" fmla="*/ 2 h 347"/>
                <a:gd name="T22" fmla="*/ 5 w 200"/>
                <a:gd name="T23" fmla="*/ 1 h 347"/>
                <a:gd name="T24" fmla="*/ 3 w 200"/>
                <a:gd name="T25" fmla="*/ 0 h 347"/>
                <a:gd name="T26" fmla="*/ 3 w 200"/>
                <a:gd name="T27" fmla="*/ 0 h 347"/>
                <a:gd name="T28" fmla="*/ 3 w 200"/>
                <a:gd name="T29" fmla="*/ 0 h 347"/>
                <a:gd name="T30" fmla="*/ 3 w 200"/>
                <a:gd name="T31" fmla="*/ 0 h 347"/>
                <a:gd name="T32" fmla="*/ 3 w 200"/>
                <a:gd name="T33" fmla="*/ 0 h 3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"/>
                <a:gd name="T52" fmla="*/ 0 h 347"/>
                <a:gd name="T53" fmla="*/ 200 w 200"/>
                <a:gd name="T54" fmla="*/ 347 h 3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" h="347">
                  <a:moveTo>
                    <a:pt x="121" y="2"/>
                  </a:moveTo>
                  <a:lnTo>
                    <a:pt x="154" y="45"/>
                  </a:lnTo>
                  <a:lnTo>
                    <a:pt x="200" y="104"/>
                  </a:lnTo>
                  <a:lnTo>
                    <a:pt x="200" y="190"/>
                  </a:lnTo>
                  <a:lnTo>
                    <a:pt x="139" y="280"/>
                  </a:lnTo>
                  <a:lnTo>
                    <a:pt x="63" y="318"/>
                  </a:lnTo>
                  <a:lnTo>
                    <a:pt x="10" y="347"/>
                  </a:lnTo>
                  <a:lnTo>
                    <a:pt x="0" y="331"/>
                  </a:lnTo>
                  <a:lnTo>
                    <a:pt x="88" y="260"/>
                  </a:lnTo>
                  <a:lnTo>
                    <a:pt x="157" y="172"/>
                  </a:lnTo>
                  <a:lnTo>
                    <a:pt x="149" y="88"/>
                  </a:lnTo>
                  <a:lnTo>
                    <a:pt x="131" y="50"/>
                  </a:lnTo>
                  <a:lnTo>
                    <a:pt x="106" y="13"/>
                  </a:lnTo>
                  <a:lnTo>
                    <a:pt x="10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5"/>
            <p:cNvSpPr>
              <a:spLocks/>
            </p:cNvSpPr>
            <p:nvPr/>
          </p:nvSpPr>
          <p:spPr bwMode="auto">
            <a:xfrm>
              <a:off x="5248" y="1422"/>
              <a:ext cx="327" cy="283"/>
            </a:xfrm>
            <a:custGeom>
              <a:avLst/>
              <a:gdLst>
                <a:gd name="T0" fmla="*/ 20 w 653"/>
                <a:gd name="T1" fmla="*/ 5 h 565"/>
                <a:gd name="T2" fmla="*/ 19 w 653"/>
                <a:gd name="T3" fmla="*/ 4 h 565"/>
                <a:gd name="T4" fmla="*/ 18 w 653"/>
                <a:gd name="T5" fmla="*/ 3 h 565"/>
                <a:gd name="T6" fmla="*/ 17 w 653"/>
                <a:gd name="T7" fmla="*/ 3 h 565"/>
                <a:gd name="T8" fmla="*/ 16 w 653"/>
                <a:gd name="T9" fmla="*/ 2 h 565"/>
                <a:gd name="T10" fmla="*/ 14 w 653"/>
                <a:gd name="T11" fmla="*/ 2 h 565"/>
                <a:gd name="T12" fmla="*/ 12 w 653"/>
                <a:gd name="T13" fmla="*/ 1 h 565"/>
                <a:gd name="T14" fmla="*/ 7 w 653"/>
                <a:gd name="T15" fmla="*/ 2 h 565"/>
                <a:gd name="T16" fmla="*/ 5 w 653"/>
                <a:gd name="T17" fmla="*/ 3 h 565"/>
                <a:gd name="T18" fmla="*/ 4 w 653"/>
                <a:gd name="T19" fmla="*/ 4 h 565"/>
                <a:gd name="T20" fmla="*/ 2 w 653"/>
                <a:gd name="T21" fmla="*/ 6 h 565"/>
                <a:gd name="T22" fmla="*/ 2 w 653"/>
                <a:gd name="T23" fmla="*/ 8 h 565"/>
                <a:gd name="T24" fmla="*/ 2 w 653"/>
                <a:gd name="T25" fmla="*/ 10 h 565"/>
                <a:gd name="T26" fmla="*/ 2 w 653"/>
                <a:gd name="T27" fmla="*/ 12 h 565"/>
                <a:gd name="T28" fmla="*/ 3 w 653"/>
                <a:gd name="T29" fmla="*/ 13 h 565"/>
                <a:gd name="T30" fmla="*/ 5 w 653"/>
                <a:gd name="T31" fmla="*/ 13 h 565"/>
                <a:gd name="T32" fmla="*/ 9 w 653"/>
                <a:gd name="T33" fmla="*/ 13 h 565"/>
                <a:gd name="T34" fmla="*/ 10 w 653"/>
                <a:gd name="T35" fmla="*/ 14 h 565"/>
                <a:gd name="T36" fmla="*/ 12 w 653"/>
                <a:gd name="T37" fmla="*/ 15 h 565"/>
                <a:gd name="T38" fmla="*/ 13 w 653"/>
                <a:gd name="T39" fmla="*/ 16 h 565"/>
                <a:gd name="T40" fmla="*/ 14 w 653"/>
                <a:gd name="T41" fmla="*/ 17 h 565"/>
                <a:gd name="T42" fmla="*/ 18 w 653"/>
                <a:gd name="T43" fmla="*/ 18 h 565"/>
                <a:gd name="T44" fmla="*/ 18 w 653"/>
                <a:gd name="T45" fmla="*/ 18 h 565"/>
                <a:gd name="T46" fmla="*/ 14 w 653"/>
                <a:gd name="T47" fmla="*/ 18 h 565"/>
                <a:gd name="T48" fmla="*/ 11 w 653"/>
                <a:gd name="T49" fmla="*/ 16 h 565"/>
                <a:gd name="T50" fmla="*/ 10 w 653"/>
                <a:gd name="T51" fmla="*/ 15 h 565"/>
                <a:gd name="T52" fmla="*/ 8 w 653"/>
                <a:gd name="T53" fmla="*/ 15 h 565"/>
                <a:gd name="T54" fmla="*/ 5 w 653"/>
                <a:gd name="T55" fmla="*/ 15 h 565"/>
                <a:gd name="T56" fmla="*/ 3 w 653"/>
                <a:gd name="T57" fmla="*/ 14 h 565"/>
                <a:gd name="T58" fmla="*/ 1 w 653"/>
                <a:gd name="T59" fmla="*/ 13 h 565"/>
                <a:gd name="T60" fmla="*/ 1 w 653"/>
                <a:gd name="T61" fmla="*/ 10 h 565"/>
                <a:gd name="T62" fmla="*/ 0 w 653"/>
                <a:gd name="T63" fmla="*/ 8 h 565"/>
                <a:gd name="T64" fmla="*/ 1 w 653"/>
                <a:gd name="T65" fmla="*/ 5 h 565"/>
                <a:gd name="T66" fmla="*/ 2 w 653"/>
                <a:gd name="T67" fmla="*/ 4 h 565"/>
                <a:gd name="T68" fmla="*/ 3 w 653"/>
                <a:gd name="T69" fmla="*/ 3 h 565"/>
                <a:gd name="T70" fmla="*/ 5 w 653"/>
                <a:gd name="T71" fmla="*/ 2 h 565"/>
                <a:gd name="T72" fmla="*/ 6 w 653"/>
                <a:gd name="T73" fmla="*/ 1 h 565"/>
                <a:gd name="T74" fmla="*/ 9 w 653"/>
                <a:gd name="T75" fmla="*/ 1 h 565"/>
                <a:gd name="T76" fmla="*/ 13 w 653"/>
                <a:gd name="T77" fmla="*/ 0 h 565"/>
                <a:gd name="T78" fmla="*/ 17 w 653"/>
                <a:gd name="T79" fmla="*/ 2 h 565"/>
                <a:gd name="T80" fmla="*/ 19 w 653"/>
                <a:gd name="T81" fmla="*/ 3 h 565"/>
                <a:gd name="T82" fmla="*/ 21 w 653"/>
                <a:gd name="T83" fmla="*/ 5 h 565"/>
                <a:gd name="T84" fmla="*/ 21 w 653"/>
                <a:gd name="T85" fmla="*/ 5 h 565"/>
                <a:gd name="T86" fmla="*/ 20 w 653"/>
                <a:gd name="T87" fmla="*/ 5 h 565"/>
                <a:gd name="T88" fmla="*/ 20 w 653"/>
                <a:gd name="T89" fmla="*/ 5 h 565"/>
                <a:gd name="T90" fmla="*/ 20 w 653"/>
                <a:gd name="T91" fmla="*/ 5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3"/>
                <a:gd name="T139" fmla="*/ 0 h 565"/>
                <a:gd name="T140" fmla="*/ 653 w 653"/>
                <a:gd name="T141" fmla="*/ 565 h 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3" h="565">
                  <a:moveTo>
                    <a:pt x="639" y="145"/>
                  </a:moveTo>
                  <a:lnTo>
                    <a:pt x="585" y="104"/>
                  </a:lnTo>
                  <a:lnTo>
                    <a:pt x="560" y="86"/>
                  </a:lnTo>
                  <a:lnTo>
                    <a:pt x="529" y="69"/>
                  </a:lnTo>
                  <a:lnTo>
                    <a:pt x="486" y="53"/>
                  </a:lnTo>
                  <a:lnTo>
                    <a:pt x="446" y="41"/>
                  </a:lnTo>
                  <a:lnTo>
                    <a:pt x="367" y="31"/>
                  </a:lnTo>
                  <a:lnTo>
                    <a:pt x="201" y="62"/>
                  </a:lnTo>
                  <a:lnTo>
                    <a:pt x="153" y="86"/>
                  </a:lnTo>
                  <a:lnTo>
                    <a:pt x="110" y="122"/>
                  </a:lnTo>
                  <a:lnTo>
                    <a:pt x="61" y="175"/>
                  </a:lnTo>
                  <a:lnTo>
                    <a:pt x="39" y="246"/>
                  </a:lnTo>
                  <a:lnTo>
                    <a:pt x="41" y="304"/>
                  </a:lnTo>
                  <a:lnTo>
                    <a:pt x="56" y="357"/>
                  </a:lnTo>
                  <a:lnTo>
                    <a:pt x="86" y="398"/>
                  </a:lnTo>
                  <a:lnTo>
                    <a:pt x="132" y="413"/>
                  </a:lnTo>
                  <a:lnTo>
                    <a:pt x="261" y="415"/>
                  </a:lnTo>
                  <a:lnTo>
                    <a:pt x="317" y="431"/>
                  </a:lnTo>
                  <a:lnTo>
                    <a:pt x="365" y="472"/>
                  </a:lnTo>
                  <a:lnTo>
                    <a:pt x="406" y="507"/>
                  </a:lnTo>
                  <a:lnTo>
                    <a:pt x="448" y="529"/>
                  </a:lnTo>
                  <a:lnTo>
                    <a:pt x="545" y="545"/>
                  </a:lnTo>
                  <a:lnTo>
                    <a:pt x="545" y="565"/>
                  </a:lnTo>
                  <a:lnTo>
                    <a:pt x="429" y="558"/>
                  </a:lnTo>
                  <a:lnTo>
                    <a:pt x="332" y="504"/>
                  </a:lnTo>
                  <a:lnTo>
                    <a:pt x="291" y="471"/>
                  </a:lnTo>
                  <a:lnTo>
                    <a:pt x="243" y="457"/>
                  </a:lnTo>
                  <a:lnTo>
                    <a:pt x="132" y="457"/>
                  </a:lnTo>
                  <a:lnTo>
                    <a:pt x="69" y="438"/>
                  </a:lnTo>
                  <a:lnTo>
                    <a:pt x="28" y="386"/>
                  </a:lnTo>
                  <a:lnTo>
                    <a:pt x="5" y="317"/>
                  </a:lnTo>
                  <a:lnTo>
                    <a:pt x="0" y="243"/>
                  </a:lnTo>
                  <a:lnTo>
                    <a:pt x="23" y="157"/>
                  </a:lnTo>
                  <a:lnTo>
                    <a:pt x="46" y="124"/>
                  </a:lnTo>
                  <a:lnTo>
                    <a:pt x="79" y="91"/>
                  </a:lnTo>
                  <a:lnTo>
                    <a:pt x="132" y="51"/>
                  </a:lnTo>
                  <a:lnTo>
                    <a:pt x="191" y="24"/>
                  </a:lnTo>
                  <a:lnTo>
                    <a:pt x="282" y="3"/>
                  </a:lnTo>
                  <a:lnTo>
                    <a:pt x="390" y="0"/>
                  </a:lnTo>
                  <a:lnTo>
                    <a:pt x="514" y="33"/>
                  </a:lnTo>
                  <a:lnTo>
                    <a:pt x="595" y="86"/>
                  </a:lnTo>
                  <a:lnTo>
                    <a:pt x="649" y="129"/>
                  </a:lnTo>
                  <a:lnTo>
                    <a:pt x="653" y="142"/>
                  </a:lnTo>
                  <a:lnTo>
                    <a:pt x="639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6"/>
            <p:cNvSpPr>
              <a:spLocks/>
            </p:cNvSpPr>
            <p:nvPr/>
          </p:nvSpPr>
          <p:spPr bwMode="auto">
            <a:xfrm>
              <a:off x="5475" y="1553"/>
              <a:ext cx="93" cy="122"/>
            </a:xfrm>
            <a:custGeom>
              <a:avLst/>
              <a:gdLst>
                <a:gd name="T0" fmla="*/ 6 w 186"/>
                <a:gd name="T1" fmla="*/ 1 h 244"/>
                <a:gd name="T2" fmla="*/ 3 w 186"/>
                <a:gd name="T3" fmla="*/ 4 h 244"/>
                <a:gd name="T4" fmla="*/ 1 w 186"/>
                <a:gd name="T5" fmla="*/ 7 h 244"/>
                <a:gd name="T6" fmla="*/ 1 w 186"/>
                <a:gd name="T7" fmla="*/ 8 h 244"/>
                <a:gd name="T8" fmla="*/ 1 w 186"/>
                <a:gd name="T9" fmla="*/ 8 h 244"/>
                <a:gd name="T10" fmla="*/ 1 w 186"/>
                <a:gd name="T11" fmla="*/ 8 h 244"/>
                <a:gd name="T12" fmla="*/ 0 w 186"/>
                <a:gd name="T13" fmla="*/ 7 h 244"/>
                <a:gd name="T14" fmla="*/ 1 w 186"/>
                <a:gd name="T15" fmla="*/ 5 h 244"/>
                <a:gd name="T16" fmla="*/ 1 w 186"/>
                <a:gd name="T17" fmla="*/ 4 h 244"/>
                <a:gd name="T18" fmla="*/ 3 w 186"/>
                <a:gd name="T19" fmla="*/ 3 h 244"/>
                <a:gd name="T20" fmla="*/ 3 w 186"/>
                <a:gd name="T21" fmla="*/ 2 h 244"/>
                <a:gd name="T22" fmla="*/ 5 w 186"/>
                <a:gd name="T23" fmla="*/ 1 h 244"/>
                <a:gd name="T24" fmla="*/ 6 w 186"/>
                <a:gd name="T25" fmla="*/ 0 h 244"/>
                <a:gd name="T26" fmla="*/ 6 w 186"/>
                <a:gd name="T27" fmla="*/ 1 h 244"/>
                <a:gd name="T28" fmla="*/ 6 w 186"/>
                <a:gd name="T29" fmla="*/ 1 h 244"/>
                <a:gd name="T30" fmla="*/ 6 w 186"/>
                <a:gd name="T31" fmla="*/ 1 h 244"/>
                <a:gd name="T32" fmla="*/ 6 w 186"/>
                <a:gd name="T33" fmla="*/ 1 h 2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6"/>
                <a:gd name="T52" fmla="*/ 0 h 244"/>
                <a:gd name="T53" fmla="*/ 186 w 186"/>
                <a:gd name="T54" fmla="*/ 244 h 2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6" h="244">
                  <a:moveTo>
                    <a:pt x="183" y="16"/>
                  </a:moveTo>
                  <a:lnTo>
                    <a:pt x="69" y="124"/>
                  </a:lnTo>
                  <a:lnTo>
                    <a:pt x="39" y="200"/>
                  </a:lnTo>
                  <a:lnTo>
                    <a:pt x="41" y="233"/>
                  </a:lnTo>
                  <a:lnTo>
                    <a:pt x="36" y="244"/>
                  </a:lnTo>
                  <a:lnTo>
                    <a:pt x="23" y="239"/>
                  </a:lnTo>
                  <a:lnTo>
                    <a:pt x="0" y="200"/>
                  </a:lnTo>
                  <a:lnTo>
                    <a:pt x="14" y="149"/>
                  </a:lnTo>
                  <a:lnTo>
                    <a:pt x="36" y="101"/>
                  </a:lnTo>
                  <a:lnTo>
                    <a:pt x="67" y="69"/>
                  </a:lnTo>
                  <a:lnTo>
                    <a:pt x="100" y="46"/>
                  </a:lnTo>
                  <a:lnTo>
                    <a:pt x="135" y="25"/>
                  </a:lnTo>
                  <a:lnTo>
                    <a:pt x="172" y="0"/>
                  </a:lnTo>
                  <a:lnTo>
                    <a:pt x="186" y="3"/>
                  </a:lnTo>
                  <a:lnTo>
                    <a:pt x="18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7"/>
            <p:cNvSpPr>
              <a:spLocks/>
            </p:cNvSpPr>
            <p:nvPr/>
          </p:nvSpPr>
          <p:spPr bwMode="auto">
            <a:xfrm>
              <a:off x="5367" y="1462"/>
              <a:ext cx="145" cy="87"/>
            </a:xfrm>
            <a:custGeom>
              <a:avLst/>
              <a:gdLst>
                <a:gd name="T0" fmla="*/ 9 w 289"/>
                <a:gd name="T1" fmla="*/ 1 h 174"/>
                <a:gd name="T2" fmla="*/ 4 w 289"/>
                <a:gd name="T3" fmla="*/ 3 h 174"/>
                <a:gd name="T4" fmla="*/ 2 w 289"/>
                <a:gd name="T5" fmla="*/ 5 h 174"/>
                <a:gd name="T6" fmla="*/ 1 w 289"/>
                <a:gd name="T7" fmla="*/ 5 h 174"/>
                <a:gd name="T8" fmla="*/ 1 w 289"/>
                <a:gd name="T9" fmla="*/ 5 h 174"/>
                <a:gd name="T10" fmla="*/ 0 w 289"/>
                <a:gd name="T11" fmla="*/ 5 h 174"/>
                <a:gd name="T12" fmla="*/ 1 w 289"/>
                <a:gd name="T13" fmla="*/ 3 h 174"/>
                <a:gd name="T14" fmla="*/ 4 w 289"/>
                <a:gd name="T15" fmla="*/ 1 h 174"/>
                <a:gd name="T16" fmla="*/ 5 w 289"/>
                <a:gd name="T17" fmla="*/ 1 h 174"/>
                <a:gd name="T18" fmla="*/ 6 w 289"/>
                <a:gd name="T19" fmla="*/ 1 h 174"/>
                <a:gd name="T20" fmla="*/ 9 w 289"/>
                <a:gd name="T21" fmla="*/ 0 h 174"/>
                <a:gd name="T22" fmla="*/ 10 w 289"/>
                <a:gd name="T23" fmla="*/ 1 h 174"/>
                <a:gd name="T24" fmla="*/ 9 w 289"/>
                <a:gd name="T25" fmla="*/ 1 h 174"/>
                <a:gd name="T26" fmla="*/ 9 w 289"/>
                <a:gd name="T27" fmla="*/ 1 h 174"/>
                <a:gd name="T28" fmla="*/ 9 w 289"/>
                <a:gd name="T29" fmla="*/ 1 h 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9"/>
                <a:gd name="T46" fmla="*/ 0 h 174"/>
                <a:gd name="T47" fmla="*/ 289 w 289"/>
                <a:gd name="T48" fmla="*/ 174 h 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9" h="174">
                  <a:moveTo>
                    <a:pt x="282" y="18"/>
                  </a:moveTo>
                  <a:lnTo>
                    <a:pt x="122" y="89"/>
                  </a:lnTo>
                  <a:lnTo>
                    <a:pt x="56" y="140"/>
                  </a:lnTo>
                  <a:lnTo>
                    <a:pt x="24" y="172"/>
                  </a:lnTo>
                  <a:lnTo>
                    <a:pt x="1" y="174"/>
                  </a:lnTo>
                  <a:lnTo>
                    <a:pt x="0" y="149"/>
                  </a:lnTo>
                  <a:lnTo>
                    <a:pt x="28" y="111"/>
                  </a:lnTo>
                  <a:lnTo>
                    <a:pt x="101" y="55"/>
                  </a:lnTo>
                  <a:lnTo>
                    <a:pt x="143" y="33"/>
                  </a:lnTo>
                  <a:lnTo>
                    <a:pt x="186" y="21"/>
                  </a:lnTo>
                  <a:lnTo>
                    <a:pt x="277" y="0"/>
                  </a:lnTo>
                  <a:lnTo>
                    <a:pt x="289" y="7"/>
                  </a:lnTo>
                  <a:lnTo>
                    <a:pt x="28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8"/>
            <p:cNvSpPr>
              <a:spLocks/>
            </p:cNvSpPr>
            <p:nvPr/>
          </p:nvSpPr>
          <p:spPr bwMode="auto">
            <a:xfrm>
              <a:off x="5324" y="1444"/>
              <a:ext cx="95" cy="23"/>
            </a:xfrm>
            <a:custGeom>
              <a:avLst/>
              <a:gdLst>
                <a:gd name="T0" fmla="*/ 0 w 192"/>
                <a:gd name="T1" fmla="*/ 1 h 46"/>
                <a:gd name="T2" fmla="*/ 1 w 192"/>
                <a:gd name="T3" fmla="*/ 0 h 46"/>
                <a:gd name="T4" fmla="*/ 3 w 192"/>
                <a:gd name="T5" fmla="*/ 0 h 46"/>
                <a:gd name="T6" fmla="*/ 5 w 192"/>
                <a:gd name="T7" fmla="*/ 1 h 46"/>
                <a:gd name="T8" fmla="*/ 5 w 192"/>
                <a:gd name="T9" fmla="*/ 1 h 46"/>
                <a:gd name="T10" fmla="*/ 5 w 192"/>
                <a:gd name="T11" fmla="*/ 1 h 46"/>
                <a:gd name="T12" fmla="*/ 3 w 192"/>
                <a:gd name="T13" fmla="*/ 1 h 46"/>
                <a:gd name="T14" fmla="*/ 1 w 192"/>
                <a:gd name="T15" fmla="*/ 1 h 46"/>
                <a:gd name="T16" fmla="*/ 0 w 192"/>
                <a:gd name="T17" fmla="*/ 1 h 46"/>
                <a:gd name="T18" fmla="*/ 0 w 192"/>
                <a:gd name="T19" fmla="*/ 1 h 46"/>
                <a:gd name="T20" fmla="*/ 0 w 192"/>
                <a:gd name="T21" fmla="*/ 1 h 46"/>
                <a:gd name="T22" fmla="*/ 0 w 192"/>
                <a:gd name="T23" fmla="*/ 1 h 46"/>
                <a:gd name="T24" fmla="*/ 0 w 192"/>
                <a:gd name="T25" fmla="*/ 1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46"/>
                <a:gd name="T41" fmla="*/ 192 w 192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46">
                  <a:moveTo>
                    <a:pt x="12" y="1"/>
                  </a:moveTo>
                  <a:lnTo>
                    <a:pt x="36" y="0"/>
                  </a:lnTo>
                  <a:lnTo>
                    <a:pt x="116" y="0"/>
                  </a:lnTo>
                  <a:lnTo>
                    <a:pt x="187" y="28"/>
                  </a:lnTo>
                  <a:lnTo>
                    <a:pt x="192" y="41"/>
                  </a:lnTo>
                  <a:lnTo>
                    <a:pt x="180" y="46"/>
                  </a:lnTo>
                  <a:lnTo>
                    <a:pt x="112" y="31"/>
                  </a:lnTo>
                  <a:lnTo>
                    <a:pt x="36" y="31"/>
                  </a:lnTo>
                  <a:lnTo>
                    <a:pt x="12" y="28"/>
                  </a:lnTo>
                  <a:lnTo>
                    <a:pt x="0" y="1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9"/>
            <p:cNvSpPr>
              <a:spLocks/>
            </p:cNvSpPr>
            <p:nvPr/>
          </p:nvSpPr>
          <p:spPr bwMode="auto">
            <a:xfrm>
              <a:off x="5177" y="1597"/>
              <a:ext cx="451" cy="208"/>
            </a:xfrm>
            <a:custGeom>
              <a:avLst/>
              <a:gdLst>
                <a:gd name="T0" fmla="*/ 1 w 901"/>
                <a:gd name="T1" fmla="*/ 0 h 417"/>
                <a:gd name="T2" fmla="*/ 3 w 901"/>
                <a:gd name="T3" fmla="*/ 0 h 417"/>
                <a:gd name="T4" fmla="*/ 5 w 901"/>
                <a:gd name="T5" fmla="*/ 2 h 417"/>
                <a:gd name="T6" fmla="*/ 6 w 901"/>
                <a:gd name="T7" fmla="*/ 4 h 417"/>
                <a:gd name="T8" fmla="*/ 7 w 901"/>
                <a:gd name="T9" fmla="*/ 7 h 417"/>
                <a:gd name="T10" fmla="*/ 9 w 901"/>
                <a:gd name="T11" fmla="*/ 9 h 417"/>
                <a:gd name="T12" fmla="*/ 12 w 901"/>
                <a:gd name="T13" fmla="*/ 10 h 417"/>
                <a:gd name="T14" fmla="*/ 17 w 901"/>
                <a:gd name="T15" fmla="*/ 11 h 417"/>
                <a:gd name="T16" fmla="*/ 22 w 901"/>
                <a:gd name="T17" fmla="*/ 10 h 417"/>
                <a:gd name="T18" fmla="*/ 26 w 901"/>
                <a:gd name="T19" fmla="*/ 8 h 417"/>
                <a:gd name="T20" fmla="*/ 27 w 901"/>
                <a:gd name="T21" fmla="*/ 6 h 417"/>
                <a:gd name="T22" fmla="*/ 28 w 901"/>
                <a:gd name="T23" fmla="*/ 4 h 417"/>
                <a:gd name="T24" fmla="*/ 25 w 901"/>
                <a:gd name="T25" fmla="*/ 2 h 417"/>
                <a:gd name="T26" fmla="*/ 25 w 901"/>
                <a:gd name="T27" fmla="*/ 1 h 417"/>
                <a:gd name="T28" fmla="*/ 26 w 901"/>
                <a:gd name="T29" fmla="*/ 1 h 417"/>
                <a:gd name="T30" fmla="*/ 28 w 901"/>
                <a:gd name="T31" fmla="*/ 2 h 417"/>
                <a:gd name="T32" fmla="*/ 29 w 901"/>
                <a:gd name="T33" fmla="*/ 4 h 417"/>
                <a:gd name="T34" fmla="*/ 29 w 901"/>
                <a:gd name="T35" fmla="*/ 6 h 417"/>
                <a:gd name="T36" fmla="*/ 27 w 901"/>
                <a:gd name="T37" fmla="*/ 9 h 417"/>
                <a:gd name="T38" fmla="*/ 25 w 901"/>
                <a:gd name="T39" fmla="*/ 11 h 417"/>
                <a:gd name="T40" fmla="*/ 22 w 901"/>
                <a:gd name="T41" fmla="*/ 12 h 417"/>
                <a:gd name="T42" fmla="*/ 19 w 901"/>
                <a:gd name="T43" fmla="*/ 12 h 417"/>
                <a:gd name="T44" fmla="*/ 16 w 901"/>
                <a:gd name="T45" fmla="*/ 13 h 417"/>
                <a:gd name="T46" fmla="*/ 12 w 901"/>
                <a:gd name="T47" fmla="*/ 12 h 417"/>
                <a:gd name="T48" fmla="*/ 8 w 901"/>
                <a:gd name="T49" fmla="*/ 10 h 417"/>
                <a:gd name="T50" fmla="*/ 6 w 901"/>
                <a:gd name="T51" fmla="*/ 7 h 417"/>
                <a:gd name="T52" fmla="*/ 5 w 901"/>
                <a:gd name="T53" fmla="*/ 5 h 417"/>
                <a:gd name="T54" fmla="*/ 4 w 901"/>
                <a:gd name="T55" fmla="*/ 3 h 417"/>
                <a:gd name="T56" fmla="*/ 3 w 901"/>
                <a:gd name="T57" fmla="*/ 2 h 417"/>
                <a:gd name="T58" fmla="*/ 0 w 901"/>
                <a:gd name="T59" fmla="*/ 0 h 417"/>
                <a:gd name="T60" fmla="*/ 1 w 901"/>
                <a:gd name="T61" fmla="*/ 0 h 417"/>
                <a:gd name="T62" fmla="*/ 1 w 901"/>
                <a:gd name="T63" fmla="*/ 0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01"/>
                <a:gd name="T97" fmla="*/ 0 h 417"/>
                <a:gd name="T98" fmla="*/ 901 w 901"/>
                <a:gd name="T99" fmla="*/ 417 h 4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01" h="417">
                  <a:moveTo>
                    <a:pt x="22" y="0"/>
                  </a:moveTo>
                  <a:lnTo>
                    <a:pt x="83" y="30"/>
                  </a:lnTo>
                  <a:lnTo>
                    <a:pt x="139" y="75"/>
                  </a:lnTo>
                  <a:lnTo>
                    <a:pt x="184" y="141"/>
                  </a:lnTo>
                  <a:lnTo>
                    <a:pt x="210" y="230"/>
                  </a:lnTo>
                  <a:lnTo>
                    <a:pt x="285" y="296"/>
                  </a:lnTo>
                  <a:lnTo>
                    <a:pt x="369" y="334"/>
                  </a:lnTo>
                  <a:lnTo>
                    <a:pt x="538" y="367"/>
                  </a:lnTo>
                  <a:lnTo>
                    <a:pt x="688" y="343"/>
                  </a:lnTo>
                  <a:lnTo>
                    <a:pt x="814" y="281"/>
                  </a:lnTo>
                  <a:lnTo>
                    <a:pt x="858" y="220"/>
                  </a:lnTo>
                  <a:lnTo>
                    <a:pt x="865" y="157"/>
                  </a:lnTo>
                  <a:lnTo>
                    <a:pt x="786" y="83"/>
                  </a:lnTo>
                  <a:lnTo>
                    <a:pt x="791" y="57"/>
                  </a:lnTo>
                  <a:lnTo>
                    <a:pt x="809" y="48"/>
                  </a:lnTo>
                  <a:lnTo>
                    <a:pt x="870" y="81"/>
                  </a:lnTo>
                  <a:lnTo>
                    <a:pt x="900" y="143"/>
                  </a:lnTo>
                  <a:lnTo>
                    <a:pt x="901" y="220"/>
                  </a:lnTo>
                  <a:lnTo>
                    <a:pt x="850" y="309"/>
                  </a:lnTo>
                  <a:lnTo>
                    <a:pt x="784" y="367"/>
                  </a:lnTo>
                  <a:lnTo>
                    <a:pt x="687" y="397"/>
                  </a:lnTo>
                  <a:lnTo>
                    <a:pt x="589" y="412"/>
                  </a:lnTo>
                  <a:lnTo>
                    <a:pt x="508" y="417"/>
                  </a:lnTo>
                  <a:lnTo>
                    <a:pt x="381" y="394"/>
                  </a:lnTo>
                  <a:lnTo>
                    <a:pt x="225" y="324"/>
                  </a:lnTo>
                  <a:lnTo>
                    <a:pt x="166" y="245"/>
                  </a:lnTo>
                  <a:lnTo>
                    <a:pt x="141" y="184"/>
                  </a:lnTo>
                  <a:lnTo>
                    <a:pt x="110" y="121"/>
                  </a:lnTo>
                  <a:lnTo>
                    <a:pt x="65" y="65"/>
                  </a:lnTo>
                  <a:lnTo>
                    <a:pt x="0" y="2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40"/>
            <p:cNvSpPr>
              <a:spLocks/>
            </p:cNvSpPr>
            <p:nvPr/>
          </p:nvSpPr>
          <p:spPr bwMode="auto">
            <a:xfrm>
              <a:off x="3848" y="1347"/>
              <a:ext cx="1352" cy="291"/>
            </a:xfrm>
            <a:custGeom>
              <a:avLst/>
              <a:gdLst>
                <a:gd name="T0" fmla="*/ 14 w 2703"/>
                <a:gd name="T1" fmla="*/ 0 h 582"/>
                <a:gd name="T2" fmla="*/ 11 w 2703"/>
                <a:gd name="T3" fmla="*/ 1 h 582"/>
                <a:gd name="T4" fmla="*/ 3 w 2703"/>
                <a:gd name="T5" fmla="*/ 11 h 582"/>
                <a:gd name="T6" fmla="*/ 0 w 2703"/>
                <a:gd name="T7" fmla="*/ 13 h 582"/>
                <a:gd name="T8" fmla="*/ 3 w 2703"/>
                <a:gd name="T9" fmla="*/ 17 h 582"/>
                <a:gd name="T10" fmla="*/ 21 w 2703"/>
                <a:gd name="T11" fmla="*/ 17 h 582"/>
                <a:gd name="T12" fmla="*/ 79 w 2703"/>
                <a:gd name="T13" fmla="*/ 18 h 582"/>
                <a:gd name="T14" fmla="*/ 85 w 2703"/>
                <a:gd name="T15" fmla="*/ 15 h 582"/>
                <a:gd name="T16" fmla="*/ 72 w 2703"/>
                <a:gd name="T17" fmla="*/ 13 h 582"/>
                <a:gd name="T18" fmla="*/ 83 w 2703"/>
                <a:gd name="T19" fmla="*/ 12 h 582"/>
                <a:gd name="T20" fmla="*/ 80 w 2703"/>
                <a:gd name="T21" fmla="*/ 9 h 582"/>
                <a:gd name="T22" fmla="*/ 76 w 2703"/>
                <a:gd name="T23" fmla="*/ 3 h 582"/>
                <a:gd name="T24" fmla="*/ 44 w 2703"/>
                <a:gd name="T25" fmla="*/ 2 h 582"/>
                <a:gd name="T26" fmla="*/ 17 w 2703"/>
                <a:gd name="T27" fmla="*/ 1 h 582"/>
                <a:gd name="T28" fmla="*/ 14 w 2703"/>
                <a:gd name="T29" fmla="*/ 0 h 582"/>
                <a:gd name="T30" fmla="*/ 14 w 2703"/>
                <a:gd name="T31" fmla="*/ 0 h 582"/>
                <a:gd name="T32" fmla="*/ 14 w 2703"/>
                <a:gd name="T33" fmla="*/ 0 h 5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03"/>
                <a:gd name="T52" fmla="*/ 0 h 582"/>
                <a:gd name="T53" fmla="*/ 2703 w 2703"/>
                <a:gd name="T54" fmla="*/ 582 h 5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03" h="582">
                  <a:moveTo>
                    <a:pt x="421" y="0"/>
                  </a:moveTo>
                  <a:lnTo>
                    <a:pt x="344" y="46"/>
                  </a:lnTo>
                  <a:lnTo>
                    <a:pt x="89" y="375"/>
                  </a:lnTo>
                  <a:lnTo>
                    <a:pt x="0" y="422"/>
                  </a:lnTo>
                  <a:lnTo>
                    <a:pt x="78" y="544"/>
                  </a:lnTo>
                  <a:lnTo>
                    <a:pt x="659" y="514"/>
                  </a:lnTo>
                  <a:lnTo>
                    <a:pt x="2520" y="582"/>
                  </a:lnTo>
                  <a:lnTo>
                    <a:pt x="2703" y="488"/>
                  </a:lnTo>
                  <a:lnTo>
                    <a:pt x="2283" y="442"/>
                  </a:lnTo>
                  <a:lnTo>
                    <a:pt x="2625" y="415"/>
                  </a:lnTo>
                  <a:lnTo>
                    <a:pt x="2546" y="311"/>
                  </a:lnTo>
                  <a:lnTo>
                    <a:pt x="2409" y="119"/>
                  </a:lnTo>
                  <a:lnTo>
                    <a:pt x="1389" y="66"/>
                  </a:lnTo>
                  <a:lnTo>
                    <a:pt x="521" y="7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41"/>
            <p:cNvSpPr>
              <a:spLocks/>
            </p:cNvSpPr>
            <p:nvPr/>
          </p:nvSpPr>
          <p:spPr bwMode="auto">
            <a:xfrm>
              <a:off x="4115" y="1179"/>
              <a:ext cx="1036" cy="284"/>
            </a:xfrm>
            <a:custGeom>
              <a:avLst/>
              <a:gdLst>
                <a:gd name="T0" fmla="*/ 0 w 2071"/>
                <a:gd name="T1" fmla="*/ 9 h 569"/>
                <a:gd name="T2" fmla="*/ 1 w 2071"/>
                <a:gd name="T3" fmla="*/ 4 h 569"/>
                <a:gd name="T4" fmla="*/ 6 w 2071"/>
                <a:gd name="T5" fmla="*/ 3 h 569"/>
                <a:gd name="T6" fmla="*/ 28 w 2071"/>
                <a:gd name="T7" fmla="*/ 2 h 569"/>
                <a:gd name="T8" fmla="*/ 38 w 2071"/>
                <a:gd name="T9" fmla="*/ 1 h 569"/>
                <a:gd name="T10" fmla="*/ 57 w 2071"/>
                <a:gd name="T11" fmla="*/ 0 h 569"/>
                <a:gd name="T12" fmla="*/ 63 w 2071"/>
                <a:gd name="T13" fmla="*/ 0 h 569"/>
                <a:gd name="T14" fmla="*/ 65 w 2071"/>
                <a:gd name="T15" fmla="*/ 0 h 569"/>
                <a:gd name="T16" fmla="*/ 64 w 2071"/>
                <a:gd name="T17" fmla="*/ 17 h 569"/>
                <a:gd name="T18" fmla="*/ 61 w 2071"/>
                <a:gd name="T19" fmla="*/ 12 h 569"/>
                <a:gd name="T20" fmla="*/ 0 w 2071"/>
                <a:gd name="T21" fmla="*/ 9 h 569"/>
                <a:gd name="T22" fmla="*/ 0 w 2071"/>
                <a:gd name="T23" fmla="*/ 9 h 569"/>
                <a:gd name="T24" fmla="*/ 0 w 2071"/>
                <a:gd name="T25" fmla="*/ 9 h 5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71"/>
                <a:gd name="T40" fmla="*/ 0 h 569"/>
                <a:gd name="T41" fmla="*/ 2071 w 2071"/>
                <a:gd name="T42" fmla="*/ 569 h 5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71" h="569">
                  <a:moveTo>
                    <a:pt x="0" y="291"/>
                  </a:moveTo>
                  <a:lnTo>
                    <a:pt x="13" y="134"/>
                  </a:lnTo>
                  <a:lnTo>
                    <a:pt x="177" y="127"/>
                  </a:lnTo>
                  <a:lnTo>
                    <a:pt x="894" y="68"/>
                  </a:lnTo>
                  <a:lnTo>
                    <a:pt x="1190" y="35"/>
                  </a:lnTo>
                  <a:lnTo>
                    <a:pt x="1795" y="28"/>
                  </a:lnTo>
                  <a:lnTo>
                    <a:pt x="2005" y="22"/>
                  </a:lnTo>
                  <a:lnTo>
                    <a:pt x="2071" y="0"/>
                  </a:lnTo>
                  <a:lnTo>
                    <a:pt x="2032" y="569"/>
                  </a:lnTo>
                  <a:lnTo>
                    <a:pt x="1928" y="393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2"/>
            <p:cNvSpPr>
              <a:spLocks/>
            </p:cNvSpPr>
            <p:nvPr/>
          </p:nvSpPr>
          <p:spPr bwMode="auto">
            <a:xfrm>
              <a:off x="4384" y="1045"/>
              <a:ext cx="563" cy="124"/>
            </a:xfrm>
            <a:custGeom>
              <a:avLst/>
              <a:gdLst>
                <a:gd name="T0" fmla="*/ 2 w 1124"/>
                <a:gd name="T1" fmla="*/ 0 h 250"/>
                <a:gd name="T2" fmla="*/ 2 w 1124"/>
                <a:gd name="T3" fmla="*/ 2 h 250"/>
                <a:gd name="T4" fmla="*/ 0 w 1124"/>
                <a:gd name="T5" fmla="*/ 6 h 250"/>
                <a:gd name="T6" fmla="*/ 11 w 1124"/>
                <a:gd name="T7" fmla="*/ 3 h 250"/>
                <a:gd name="T8" fmla="*/ 17 w 1124"/>
                <a:gd name="T9" fmla="*/ 4 h 250"/>
                <a:gd name="T10" fmla="*/ 11 w 1124"/>
                <a:gd name="T11" fmla="*/ 7 h 250"/>
                <a:gd name="T12" fmla="*/ 36 w 1124"/>
                <a:gd name="T13" fmla="*/ 6 h 250"/>
                <a:gd name="T14" fmla="*/ 35 w 1124"/>
                <a:gd name="T15" fmla="*/ 2 h 250"/>
                <a:gd name="T16" fmla="*/ 29 w 1124"/>
                <a:gd name="T17" fmla="*/ 3 h 250"/>
                <a:gd name="T18" fmla="*/ 27 w 1124"/>
                <a:gd name="T19" fmla="*/ 0 h 250"/>
                <a:gd name="T20" fmla="*/ 2 w 1124"/>
                <a:gd name="T21" fmla="*/ 0 h 250"/>
                <a:gd name="T22" fmla="*/ 2 w 1124"/>
                <a:gd name="T23" fmla="*/ 0 h 250"/>
                <a:gd name="T24" fmla="*/ 2 w 1124"/>
                <a:gd name="T25" fmla="*/ 0 h 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4"/>
                <a:gd name="T40" fmla="*/ 0 h 250"/>
                <a:gd name="T41" fmla="*/ 1124 w 1124"/>
                <a:gd name="T42" fmla="*/ 250 h 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4" h="250">
                  <a:moveTo>
                    <a:pt x="56" y="0"/>
                  </a:moveTo>
                  <a:lnTo>
                    <a:pt x="59" y="80"/>
                  </a:lnTo>
                  <a:lnTo>
                    <a:pt x="0" y="197"/>
                  </a:lnTo>
                  <a:lnTo>
                    <a:pt x="349" y="119"/>
                  </a:lnTo>
                  <a:lnTo>
                    <a:pt x="526" y="151"/>
                  </a:lnTo>
                  <a:lnTo>
                    <a:pt x="329" y="250"/>
                  </a:lnTo>
                  <a:lnTo>
                    <a:pt x="1124" y="197"/>
                  </a:lnTo>
                  <a:lnTo>
                    <a:pt x="1108" y="91"/>
                  </a:lnTo>
                  <a:lnTo>
                    <a:pt x="927" y="113"/>
                  </a:lnTo>
                  <a:lnTo>
                    <a:pt x="835" y="1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3"/>
            <p:cNvSpPr>
              <a:spLocks/>
            </p:cNvSpPr>
            <p:nvPr/>
          </p:nvSpPr>
          <p:spPr bwMode="auto">
            <a:xfrm>
              <a:off x="4828" y="231"/>
              <a:ext cx="263" cy="838"/>
            </a:xfrm>
            <a:custGeom>
              <a:avLst/>
              <a:gdLst>
                <a:gd name="T0" fmla="*/ 2 w 525"/>
                <a:gd name="T1" fmla="*/ 50 h 1676"/>
                <a:gd name="T2" fmla="*/ 7 w 525"/>
                <a:gd name="T3" fmla="*/ 49 h 1676"/>
                <a:gd name="T4" fmla="*/ 14 w 525"/>
                <a:gd name="T5" fmla="*/ 10 h 1676"/>
                <a:gd name="T6" fmla="*/ 16 w 525"/>
                <a:gd name="T7" fmla="*/ 0 h 1676"/>
                <a:gd name="T8" fmla="*/ 17 w 525"/>
                <a:gd name="T9" fmla="*/ 3 h 1676"/>
                <a:gd name="T10" fmla="*/ 15 w 525"/>
                <a:gd name="T11" fmla="*/ 24 h 1676"/>
                <a:gd name="T12" fmla="*/ 12 w 525"/>
                <a:gd name="T13" fmla="*/ 49 h 1676"/>
                <a:gd name="T14" fmla="*/ 11 w 525"/>
                <a:gd name="T15" fmla="*/ 51 h 1676"/>
                <a:gd name="T16" fmla="*/ 5 w 525"/>
                <a:gd name="T17" fmla="*/ 52 h 1676"/>
                <a:gd name="T18" fmla="*/ 0 w 525"/>
                <a:gd name="T19" fmla="*/ 52 h 1676"/>
                <a:gd name="T20" fmla="*/ 2 w 525"/>
                <a:gd name="T21" fmla="*/ 50 h 1676"/>
                <a:gd name="T22" fmla="*/ 2 w 525"/>
                <a:gd name="T23" fmla="*/ 50 h 1676"/>
                <a:gd name="T24" fmla="*/ 2 w 525"/>
                <a:gd name="T25" fmla="*/ 50 h 16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1676"/>
                <a:gd name="T41" fmla="*/ 525 w 525"/>
                <a:gd name="T42" fmla="*/ 1676 h 16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1676">
                  <a:moveTo>
                    <a:pt x="62" y="1600"/>
                  </a:moveTo>
                  <a:lnTo>
                    <a:pt x="210" y="1554"/>
                  </a:lnTo>
                  <a:lnTo>
                    <a:pt x="428" y="302"/>
                  </a:lnTo>
                  <a:lnTo>
                    <a:pt x="499" y="0"/>
                  </a:lnTo>
                  <a:lnTo>
                    <a:pt x="525" y="92"/>
                  </a:lnTo>
                  <a:lnTo>
                    <a:pt x="466" y="739"/>
                  </a:lnTo>
                  <a:lnTo>
                    <a:pt x="362" y="1540"/>
                  </a:lnTo>
                  <a:lnTo>
                    <a:pt x="339" y="1616"/>
                  </a:lnTo>
                  <a:lnTo>
                    <a:pt x="144" y="1676"/>
                  </a:lnTo>
                  <a:lnTo>
                    <a:pt x="0" y="1639"/>
                  </a:lnTo>
                  <a:lnTo>
                    <a:pt x="62" y="1600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4"/>
            <p:cNvSpPr>
              <a:spLocks/>
            </p:cNvSpPr>
            <p:nvPr/>
          </p:nvSpPr>
          <p:spPr bwMode="auto">
            <a:xfrm>
              <a:off x="4341" y="913"/>
              <a:ext cx="501" cy="83"/>
            </a:xfrm>
            <a:custGeom>
              <a:avLst/>
              <a:gdLst>
                <a:gd name="T0" fmla="*/ 0 w 1002"/>
                <a:gd name="T1" fmla="*/ 3 h 166"/>
                <a:gd name="T2" fmla="*/ 1 w 1002"/>
                <a:gd name="T3" fmla="*/ 5 h 166"/>
                <a:gd name="T4" fmla="*/ 4 w 1002"/>
                <a:gd name="T5" fmla="*/ 5 h 166"/>
                <a:gd name="T6" fmla="*/ 31 w 1002"/>
                <a:gd name="T7" fmla="*/ 1 h 166"/>
                <a:gd name="T8" fmla="*/ 31 w 1002"/>
                <a:gd name="T9" fmla="*/ 1 h 166"/>
                <a:gd name="T10" fmla="*/ 19 w 1002"/>
                <a:gd name="T11" fmla="*/ 0 h 166"/>
                <a:gd name="T12" fmla="*/ 0 w 1002"/>
                <a:gd name="T13" fmla="*/ 3 h 166"/>
                <a:gd name="T14" fmla="*/ 0 w 1002"/>
                <a:gd name="T15" fmla="*/ 3 h 166"/>
                <a:gd name="T16" fmla="*/ 0 w 1002"/>
                <a:gd name="T17" fmla="*/ 3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2"/>
                <a:gd name="T28" fmla="*/ 0 h 166"/>
                <a:gd name="T29" fmla="*/ 1002 w 1002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2" h="166">
                  <a:moveTo>
                    <a:pt x="0" y="90"/>
                  </a:moveTo>
                  <a:lnTo>
                    <a:pt x="30" y="166"/>
                  </a:lnTo>
                  <a:lnTo>
                    <a:pt x="99" y="131"/>
                  </a:lnTo>
                  <a:lnTo>
                    <a:pt x="1002" y="52"/>
                  </a:lnTo>
                  <a:lnTo>
                    <a:pt x="1002" y="10"/>
                  </a:lnTo>
                  <a:lnTo>
                    <a:pt x="605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5"/>
            <p:cNvSpPr>
              <a:spLocks/>
            </p:cNvSpPr>
            <p:nvPr/>
          </p:nvSpPr>
          <p:spPr bwMode="auto">
            <a:xfrm>
              <a:off x="4174" y="140"/>
              <a:ext cx="776" cy="725"/>
            </a:xfrm>
            <a:custGeom>
              <a:avLst/>
              <a:gdLst>
                <a:gd name="T0" fmla="*/ 9 w 1551"/>
                <a:gd name="T1" fmla="*/ 45 h 1452"/>
                <a:gd name="T2" fmla="*/ 1 w 1551"/>
                <a:gd name="T3" fmla="*/ 19 h 1452"/>
                <a:gd name="T4" fmla="*/ 0 w 1551"/>
                <a:gd name="T5" fmla="*/ 13 h 1452"/>
                <a:gd name="T6" fmla="*/ 2 w 1551"/>
                <a:gd name="T7" fmla="*/ 11 h 1452"/>
                <a:gd name="T8" fmla="*/ 6 w 1551"/>
                <a:gd name="T9" fmla="*/ 8 h 1452"/>
                <a:gd name="T10" fmla="*/ 24 w 1551"/>
                <a:gd name="T11" fmla="*/ 3 h 1452"/>
                <a:gd name="T12" fmla="*/ 44 w 1551"/>
                <a:gd name="T13" fmla="*/ 0 h 1452"/>
                <a:gd name="T14" fmla="*/ 48 w 1551"/>
                <a:gd name="T15" fmla="*/ 0 h 1452"/>
                <a:gd name="T16" fmla="*/ 49 w 1551"/>
                <a:gd name="T17" fmla="*/ 2 h 1452"/>
                <a:gd name="T18" fmla="*/ 47 w 1551"/>
                <a:gd name="T19" fmla="*/ 13 h 1452"/>
                <a:gd name="T20" fmla="*/ 44 w 1551"/>
                <a:gd name="T21" fmla="*/ 6 h 1452"/>
                <a:gd name="T22" fmla="*/ 38 w 1551"/>
                <a:gd name="T23" fmla="*/ 3 h 1452"/>
                <a:gd name="T24" fmla="*/ 27 w 1551"/>
                <a:gd name="T25" fmla="*/ 4 h 1452"/>
                <a:gd name="T26" fmla="*/ 9 w 1551"/>
                <a:gd name="T27" fmla="*/ 11 h 1452"/>
                <a:gd name="T28" fmla="*/ 5 w 1551"/>
                <a:gd name="T29" fmla="*/ 15 h 1452"/>
                <a:gd name="T30" fmla="*/ 5 w 1551"/>
                <a:gd name="T31" fmla="*/ 25 h 1452"/>
                <a:gd name="T32" fmla="*/ 9 w 1551"/>
                <a:gd name="T33" fmla="*/ 36 h 1452"/>
                <a:gd name="T34" fmla="*/ 10 w 1551"/>
                <a:gd name="T35" fmla="*/ 42 h 1452"/>
                <a:gd name="T36" fmla="*/ 9 w 1551"/>
                <a:gd name="T37" fmla="*/ 45 h 1452"/>
                <a:gd name="T38" fmla="*/ 9 w 1551"/>
                <a:gd name="T39" fmla="*/ 45 h 1452"/>
                <a:gd name="T40" fmla="*/ 9 w 1551"/>
                <a:gd name="T41" fmla="*/ 45 h 14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1"/>
                <a:gd name="T64" fmla="*/ 0 h 1452"/>
                <a:gd name="T65" fmla="*/ 1551 w 1551"/>
                <a:gd name="T66" fmla="*/ 1452 h 14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1" h="1452">
                  <a:moveTo>
                    <a:pt x="258" y="1452"/>
                  </a:moveTo>
                  <a:lnTo>
                    <a:pt x="20" y="638"/>
                  </a:lnTo>
                  <a:lnTo>
                    <a:pt x="0" y="442"/>
                  </a:lnTo>
                  <a:lnTo>
                    <a:pt x="33" y="356"/>
                  </a:lnTo>
                  <a:lnTo>
                    <a:pt x="170" y="270"/>
                  </a:lnTo>
                  <a:lnTo>
                    <a:pt x="749" y="113"/>
                  </a:lnTo>
                  <a:lnTo>
                    <a:pt x="1387" y="7"/>
                  </a:lnTo>
                  <a:lnTo>
                    <a:pt x="1524" y="0"/>
                  </a:lnTo>
                  <a:lnTo>
                    <a:pt x="1551" y="66"/>
                  </a:lnTo>
                  <a:lnTo>
                    <a:pt x="1504" y="422"/>
                  </a:lnTo>
                  <a:lnTo>
                    <a:pt x="1407" y="223"/>
                  </a:lnTo>
                  <a:lnTo>
                    <a:pt x="1189" y="100"/>
                  </a:lnTo>
                  <a:lnTo>
                    <a:pt x="861" y="139"/>
                  </a:lnTo>
                  <a:lnTo>
                    <a:pt x="269" y="356"/>
                  </a:lnTo>
                  <a:lnTo>
                    <a:pt x="144" y="481"/>
                  </a:lnTo>
                  <a:lnTo>
                    <a:pt x="150" y="810"/>
                  </a:lnTo>
                  <a:lnTo>
                    <a:pt x="276" y="1172"/>
                  </a:lnTo>
                  <a:lnTo>
                    <a:pt x="302" y="1356"/>
                  </a:lnTo>
                  <a:lnTo>
                    <a:pt x="258" y="1452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6"/>
            <p:cNvSpPr>
              <a:spLocks/>
            </p:cNvSpPr>
            <p:nvPr/>
          </p:nvSpPr>
          <p:spPr bwMode="auto">
            <a:xfrm>
              <a:off x="4775" y="1226"/>
              <a:ext cx="334" cy="121"/>
            </a:xfrm>
            <a:custGeom>
              <a:avLst/>
              <a:gdLst>
                <a:gd name="T0" fmla="*/ 0 w 666"/>
                <a:gd name="T1" fmla="*/ 7 h 243"/>
                <a:gd name="T2" fmla="*/ 2 w 666"/>
                <a:gd name="T3" fmla="*/ 0 h 243"/>
                <a:gd name="T4" fmla="*/ 21 w 666"/>
                <a:gd name="T5" fmla="*/ 0 h 243"/>
                <a:gd name="T6" fmla="*/ 21 w 666"/>
                <a:gd name="T7" fmla="*/ 4 h 243"/>
                <a:gd name="T8" fmla="*/ 20 w 666"/>
                <a:gd name="T9" fmla="*/ 2 h 243"/>
                <a:gd name="T10" fmla="*/ 5 w 666"/>
                <a:gd name="T11" fmla="*/ 3 h 243"/>
                <a:gd name="T12" fmla="*/ 3 w 666"/>
                <a:gd name="T13" fmla="*/ 7 h 243"/>
                <a:gd name="T14" fmla="*/ 0 w 666"/>
                <a:gd name="T15" fmla="*/ 7 h 243"/>
                <a:gd name="T16" fmla="*/ 0 w 666"/>
                <a:gd name="T17" fmla="*/ 7 h 243"/>
                <a:gd name="T18" fmla="*/ 0 w 666"/>
                <a:gd name="T19" fmla="*/ 7 h 2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6"/>
                <a:gd name="T31" fmla="*/ 0 h 243"/>
                <a:gd name="T32" fmla="*/ 666 w 666"/>
                <a:gd name="T33" fmla="*/ 243 h 2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6" h="243">
                  <a:moveTo>
                    <a:pt x="0" y="233"/>
                  </a:moveTo>
                  <a:lnTo>
                    <a:pt x="53" y="0"/>
                  </a:lnTo>
                  <a:lnTo>
                    <a:pt x="666" y="25"/>
                  </a:lnTo>
                  <a:lnTo>
                    <a:pt x="645" y="139"/>
                  </a:lnTo>
                  <a:lnTo>
                    <a:pt x="612" y="73"/>
                  </a:lnTo>
                  <a:lnTo>
                    <a:pt x="152" y="99"/>
                  </a:lnTo>
                  <a:lnTo>
                    <a:pt x="66" y="24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3" name="Freeform 47"/>
            <p:cNvSpPr>
              <a:spLocks/>
            </p:cNvSpPr>
            <p:nvPr/>
          </p:nvSpPr>
          <p:spPr bwMode="auto">
            <a:xfrm>
              <a:off x="4903" y="1283"/>
              <a:ext cx="163" cy="73"/>
            </a:xfrm>
            <a:custGeom>
              <a:avLst/>
              <a:gdLst>
                <a:gd name="T0" fmla="*/ 0 w 326"/>
                <a:gd name="T1" fmla="*/ 3 h 147"/>
                <a:gd name="T2" fmla="*/ 1 w 326"/>
                <a:gd name="T3" fmla="*/ 4 h 147"/>
                <a:gd name="T4" fmla="*/ 5 w 326"/>
                <a:gd name="T5" fmla="*/ 4 h 147"/>
                <a:gd name="T6" fmla="*/ 5 w 326"/>
                <a:gd name="T7" fmla="*/ 3 h 147"/>
                <a:gd name="T8" fmla="*/ 10 w 326"/>
                <a:gd name="T9" fmla="*/ 0 h 147"/>
                <a:gd name="T10" fmla="*/ 3 w 326"/>
                <a:gd name="T11" fmla="*/ 0 h 147"/>
                <a:gd name="T12" fmla="*/ 1 w 326"/>
                <a:gd name="T13" fmla="*/ 2 h 147"/>
                <a:gd name="T14" fmla="*/ 0 w 326"/>
                <a:gd name="T15" fmla="*/ 3 h 147"/>
                <a:gd name="T16" fmla="*/ 0 w 326"/>
                <a:gd name="T17" fmla="*/ 3 h 147"/>
                <a:gd name="T18" fmla="*/ 0 w 326"/>
                <a:gd name="T19" fmla="*/ 3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6"/>
                <a:gd name="T31" fmla="*/ 0 h 147"/>
                <a:gd name="T32" fmla="*/ 326 w 326"/>
                <a:gd name="T33" fmla="*/ 147 h 1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6" h="147">
                  <a:moveTo>
                    <a:pt x="0" y="108"/>
                  </a:moveTo>
                  <a:lnTo>
                    <a:pt x="55" y="142"/>
                  </a:lnTo>
                  <a:lnTo>
                    <a:pt x="177" y="147"/>
                  </a:lnTo>
                  <a:lnTo>
                    <a:pt x="181" y="98"/>
                  </a:lnTo>
                  <a:lnTo>
                    <a:pt x="326" y="14"/>
                  </a:lnTo>
                  <a:lnTo>
                    <a:pt x="95" y="0"/>
                  </a:lnTo>
                  <a:lnTo>
                    <a:pt x="42" y="73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4" name="Freeform 48"/>
            <p:cNvSpPr>
              <a:spLocks/>
            </p:cNvSpPr>
            <p:nvPr/>
          </p:nvSpPr>
          <p:spPr bwMode="auto">
            <a:xfrm>
              <a:off x="3835" y="1555"/>
              <a:ext cx="1348" cy="86"/>
            </a:xfrm>
            <a:custGeom>
              <a:avLst/>
              <a:gdLst>
                <a:gd name="T0" fmla="*/ 3 w 2695"/>
                <a:gd name="T1" fmla="*/ 3 h 174"/>
                <a:gd name="T2" fmla="*/ 0 w 2695"/>
                <a:gd name="T3" fmla="*/ 1 h 174"/>
                <a:gd name="T4" fmla="*/ 7 w 2695"/>
                <a:gd name="T5" fmla="*/ 0 h 174"/>
                <a:gd name="T6" fmla="*/ 83 w 2695"/>
                <a:gd name="T7" fmla="*/ 1 h 174"/>
                <a:gd name="T8" fmla="*/ 85 w 2695"/>
                <a:gd name="T9" fmla="*/ 3 h 174"/>
                <a:gd name="T10" fmla="*/ 81 w 2695"/>
                <a:gd name="T11" fmla="*/ 5 h 174"/>
                <a:gd name="T12" fmla="*/ 41 w 2695"/>
                <a:gd name="T13" fmla="*/ 4 h 174"/>
                <a:gd name="T14" fmla="*/ 14 w 2695"/>
                <a:gd name="T15" fmla="*/ 3 h 174"/>
                <a:gd name="T16" fmla="*/ 5 w 2695"/>
                <a:gd name="T17" fmla="*/ 4 h 174"/>
                <a:gd name="T18" fmla="*/ 3 w 2695"/>
                <a:gd name="T19" fmla="*/ 3 h 174"/>
                <a:gd name="T20" fmla="*/ 3 w 2695"/>
                <a:gd name="T21" fmla="*/ 3 h 174"/>
                <a:gd name="T22" fmla="*/ 3 w 2695"/>
                <a:gd name="T23" fmla="*/ 3 h 1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5"/>
                <a:gd name="T37" fmla="*/ 0 h 174"/>
                <a:gd name="T38" fmla="*/ 2695 w 2695"/>
                <a:gd name="T39" fmla="*/ 174 h 1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5" h="174">
                  <a:moveTo>
                    <a:pt x="66" y="114"/>
                  </a:moveTo>
                  <a:lnTo>
                    <a:pt x="0" y="40"/>
                  </a:lnTo>
                  <a:lnTo>
                    <a:pt x="197" y="0"/>
                  </a:lnTo>
                  <a:lnTo>
                    <a:pt x="2630" y="46"/>
                  </a:lnTo>
                  <a:lnTo>
                    <a:pt x="2695" y="98"/>
                  </a:lnTo>
                  <a:lnTo>
                    <a:pt x="2592" y="174"/>
                  </a:lnTo>
                  <a:lnTo>
                    <a:pt x="1288" y="132"/>
                  </a:lnTo>
                  <a:lnTo>
                    <a:pt x="428" y="99"/>
                  </a:lnTo>
                  <a:lnTo>
                    <a:pt x="155" y="151"/>
                  </a:lnTo>
                  <a:lnTo>
                    <a:pt x="66" y="114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5" name="Freeform 49"/>
            <p:cNvSpPr>
              <a:spLocks/>
            </p:cNvSpPr>
            <p:nvPr/>
          </p:nvSpPr>
          <p:spPr bwMode="auto">
            <a:xfrm>
              <a:off x="3945" y="1164"/>
              <a:ext cx="70" cy="233"/>
            </a:xfrm>
            <a:custGeom>
              <a:avLst/>
              <a:gdLst>
                <a:gd name="T0" fmla="*/ 4 w 141"/>
                <a:gd name="T1" fmla="*/ 2 h 464"/>
                <a:gd name="T2" fmla="*/ 4 w 141"/>
                <a:gd name="T3" fmla="*/ 3 h 464"/>
                <a:gd name="T4" fmla="*/ 2 w 141"/>
                <a:gd name="T5" fmla="*/ 9 h 464"/>
                <a:gd name="T6" fmla="*/ 1 w 141"/>
                <a:gd name="T7" fmla="*/ 15 h 464"/>
                <a:gd name="T8" fmla="*/ 0 w 141"/>
                <a:gd name="T9" fmla="*/ 15 h 464"/>
                <a:gd name="T10" fmla="*/ 0 w 141"/>
                <a:gd name="T11" fmla="*/ 14 h 464"/>
                <a:gd name="T12" fmla="*/ 0 w 141"/>
                <a:gd name="T13" fmla="*/ 9 h 464"/>
                <a:gd name="T14" fmla="*/ 1 w 141"/>
                <a:gd name="T15" fmla="*/ 5 h 464"/>
                <a:gd name="T16" fmla="*/ 2 w 141"/>
                <a:gd name="T17" fmla="*/ 2 h 464"/>
                <a:gd name="T18" fmla="*/ 3 w 141"/>
                <a:gd name="T19" fmla="*/ 1 h 464"/>
                <a:gd name="T20" fmla="*/ 3 w 141"/>
                <a:gd name="T21" fmla="*/ 0 h 464"/>
                <a:gd name="T22" fmla="*/ 4 w 141"/>
                <a:gd name="T23" fmla="*/ 1 h 464"/>
                <a:gd name="T24" fmla="*/ 4 w 141"/>
                <a:gd name="T25" fmla="*/ 2 h 464"/>
                <a:gd name="T26" fmla="*/ 4 w 141"/>
                <a:gd name="T27" fmla="*/ 2 h 464"/>
                <a:gd name="T28" fmla="*/ 4 w 141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"/>
                <a:gd name="T46" fmla="*/ 0 h 464"/>
                <a:gd name="T47" fmla="*/ 141 w 141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" h="464">
                  <a:moveTo>
                    <a:pt x="141" y="33"/>
                  </a:moveTo>
                  <a:lnTo>
                    <a:pt x="128" y="69"/>
                  </a:lnTo>
                  <a:lnTo>
                    <a:pt x="65" y="274"/>
                  </a:lnTo>
                  <a:lnTo>
                    <a:pt x="33" y="448"/>
                  </a:lnTo>
                  <a:lnTo>
                    <a:pt x="15" y="464"/>
                  </a:lnTo>
                  <a:lnTo>
                    <a:pt x="0" y="445"/>
                  </a:lnTo>
                  <a:lnTo>
                    <a:pt x="2" y="264"/>
                  </a:lnTo>
                  <a:lnTo>
                    <a:pt x="32" y="152"/>
                  </a:lnTo>
                  <a:lnTo>
                    <a:pt x="70" y="45"/>
                  </a:lnTo>
                  <a:lnTo>
                    <a:pt x="101" y="11"/>
                  </a:lnTo>
                  <a:lnTo>
                    <a:pt x="114" y="0"/>
                  </a:lnTo>
                  <a:lnTo>
                    <a:pt x="131" y="2"/>
                  </a:lnTo>
                  <a:lnTo>
                    <a:pt x="14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6" name="Freeform 50"/>
            <p:cNvSpPr>
              <a:spLocks/>
            </p:cNvSpPr>
            <p:nvPr/>
          </p:nvSpPr>
          <p:spPr bwMode="auto">
            <a:xfrm>
              <a:off x="3659" y="1230"/>
              <a:ext cx="162" cy="344"/>
            </a:xfrm>
            <a:custGeom>
              <a:avLst/>
              <a:gdLst>
                <a:gd name="T0" fmla="*/ 1 w 324"/>
                <a:gd name="T1" fmla="*/ 1 h 687"/>
                <a:gd name="T2" fmla="*/ 1 w 324"/>
                <a:gd name="T3" fmla="*/ 2 h 687"/>
                <a:gd name="T4" fmla="*/ 3 w 324"/>
                <a:gd name="T5" fmla="*/ 5 h 687"/>
                <a:gd name="T6" fmla="*/ 3 w 324"/>
                <a:gd name="T7" fmla="*/ 7 h 687"/>
                <a:gd name="T8" fmla="*/ 3 w 324"/>
                <a:gd name="T9" fmla="*/ 10 h 687"/>
                <a:gd name="T10" fmla="*/ 5 w 324"/>
                <a:gd name="T11" fmla="*/ 15 h 687"/>
                <a:gd name="T12" fmla="*/ 5 w 324"/>
                <a:gd name="T13" fmla="*/ 20 h 687"/>
                <a:gd name="T14" fmla="*/ 6 w 324"/>
                <a:gd name="T15" fmla="*/ 20 h 687"/>
                <a:gd name="T16" fmla="*/ 7 w 324"/>
                <a:gd name="T17" fmla="*/ 21 h 687"/>
                <a:gd name="T18" fmla="*/ 10 w 324"/>
                <a:gd name="T19" fmla="*/ 21 h 687"/>
                <a:gd name="T20" fmla="*/ 10 w 324"/>
                <a:gd name="T21" fmla="*/ 22 h 687"/>
                <a:gd name="T22" fmla="*/ 10 w 324"/>
                <a:gd name="T23" fmla="*/ 22 h 687"/>
                <a:gd name="T24" fmla="*/ 6 w 324"/>
                <a:gd name="T25" fmla="*/ 22 h 687"/>
                <a:gd name="T26" fmla="*/ 5 w 324"/>
                <a:gd name="T27" fmla="*/ 21 h 687"/>
                <a:gd name="T28" fmla="*/ 3 w 324"/>
                <a:gd name="T29" fmla="*/ 18 h 687"/>
                <a:gd name="T30" fmla="*/ 3 w 324"/>
                <a:gd name="T31" fmla="*/ 16 h 687"/>
                <a:gd name="T32" fmla="*/ 3 w 324"/>
                <a:gd name="T33" fmla="*/ 10 h 687"/>
                <a:gd name="T34" fmla="*/ 1 w 324"/>
                <a:gd name="T35" fmla="*/ 5 h 687"/>
                <a:gd name="T36" fmla="*/ 1 w 324"/>
                <a:gd name="T37" fmla="*/ 2 h 687"/>
                <a:gd name="T38" fmla="*/ 0 w 324"/>
                <a:gd name="T39" fmla="*/ 1 h 687"/>
                <a:gd name="T40" fmla="*/ 1 w 324"/>
                <a:gd name="T41" fmla="*/ 1 h 687"/>
                <a:gd name="T42" fmla="*/ 1 w 324"/>
                <a:gd name="T43" fmla="*/ 0 h 687"/>
                <a:gd name="T44" fmla="*/ 1 w 324"/>
                <a:gd name="T45" fmla="*/ 1 h 687"/>
                <a:gd name="T46" fmla="*/ 1 w 324"/>
                <a:gd name="T47" fmla="*/ 1 h 687"/>
                <a:gd name="T48" fmla="*/ 1 w 324"/>
                <a:gd name="T49" fmla="*/ 1 h 6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4"/>
                <a:gd name="T76" fmla="*/ 0 h 687"/>
                <a:gd name="T77" fmla="*/ 324 w 324"/>
                <a:gd name="T78" fmla="*/ 687 h 6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4" h="687">
                  <a:moveTo>
                    <a:pt x="33" y="13"/>
                  </a:moveTo>
                  <a:lnTo>
                    <a:pt x="36" y="46"/>
                  </a:lnTo>
                  <a:lnTo>
                    <a:pt x="73" y="130"/>
                  </a:lnTo>
                  <a:lnTo>
                    <a:pt x="97" y="224"/>
                  </a:lnTo>
                  <a:lnTo>
                    <a:pt x="121" y="304"/>
                  </a:lnTo>
                  <a:lnTo>
                    <a:pt x="155" y="477"/>
                  </a:lnTo>
                  <a:lnTo>
                    <a:pt x="172" y="609"/>
                  </a:lnTo>
                  <a:lnTo>
                    <a:pt x="208" y="629"/>
                  </a:lnTo>
                  <a:lnTo>
                    <a:pt x="238" y="646"/>
                  </a:lnTo>
                  <a:lnTo>
                    <a:pt x="312" y="661"/>
                  </a:lnTo>
                  <a:lnTo>
                    <a:pt x="324" y="674"/>
                  </a:lnTo>
                  <a:lnTo>
                    <a:pt x="311" y="687"/>
                  </a:lnTo>
                  <a:lnTo>
                    <a:pt x="220" y="677"/>
                  </a:lnTo>
                  <a:lnTo>
                    <a:pt x="134" y="644"/>
                  </a:lnTo>
                  <a:lnTo>
                    <a:pt x="114" y="568"/>
                  </a:lnTo>
                  <a:lnTo>
                    <a:pt x="102" y="485"/>
                  </a:lnTo>
                  <a:lnTo>
                    <a:pt x="81" y="312"/>
                  </a:lnTo>
                  <a:lnTo>
                    <a:pt x="49" y="137"/>
                  </a:lnTo>
                  <a:lnTo>
                    <a:pt x="11" y="54"/>
                  </a:lnTo>
                  <a:lnTo>
                    <a:pt x="0" y="19"/>
                  </a:lnTo>
                  <a:lnTo>
                    <a:pt x="1" y="6"/>
                  </a:lnTo>
                  <a:lnTo>
                    <a:pt x="13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7" name="Freeform 51"/>
            <p:cNvSpPr>
              <a:spLocks/>
            </p:cNvSpPr>
            <p:nvPr/>
          </p:nvSpPr>
          <p:spPr bwMode="auto">
            <a:xfrm>
              <a:off x="3809" y="1231"/>
              <a:ext cx="104" cy="135"/>
            </a:xfrm>
            <a:custGeom>
              <a:avLst/>
              <a:gdLst>
                <a:gd name="T0" fmla="*/ 1 w 208"/>
                <a:gd name="T1" fmla="*/ 0 h 271"/>
                <a:gd name="T2" fmla="*/ 3 w 208"/>
                <a:gd name="T3" fmla="*/ 0 h 271"/>
                <a:gd name="T4" fmla="*/ 3 w 208"/>
                <a:gd name="T5" fmla="*/ 1 h 271"/>
                <a:gd name="T6" fmla="*/ 6 w 208"/>
                <a:gd name="T7" fmla="*/ 4 h 271"/>
                <a:gd name="T8" fmla="*/ 7 w 208"/>
                <a:gd name="T9" fmla="*/ 8 h 271"/>
                <a:gd name="T10" fmla="*/ 7 w 208"/>
                <a:gd name="T11" fmla="*/ 8 h 271"/>
                <a:gd name="T12" fmla="*/ 6 w 208"/>
                <a:gd name="T13" fmla="*/ 8 h 271"/>
                <a:gd name="T14" fmla="*/ 6 w 208"/>
                <a:gd name="T15" fmla="*/ 6 h 271"/>
                <a:gd name="T16" fmla="*/ 5 w 208"/>
                <a:gd name="T17" fmla="*/ 5 h 271"/>
                <a:gd name="T18" fmla="*/ 3 w 208"/>
                <a:gd name="T19" fmla="*/ 4 h 271"/>
                <a:gd name="T20" fmla="*/ 3 w 208"/>
                <a:gd name="T21" fmla="*/ 2 h 271"/>
                <a:gd name="T22" fmla="*/ 1 w 208"/>
                <a:gd name="T23" fmla="*/ 0 h 271"/>
                <a:gd name="T24" fmla="*/ 0 w 208"/>
                <a:gd name="T25" fmla="*/ 0 h 271"/>
                <a:gd name="T26" fmla="*/ 1 w 208"/>
                <a:gd name="T27" fmla="*/ 0 h 271"/>
                <a:gd name="T28" fmla="*/ 1 w 208"/>
                <a:gd name="T29" fmla="*/ 0 h 271"/>
                <a:gd name="T30" fmla="*/ 1 w 208"/>
                <a:gd name="T31" fmla="*/ 0 h 2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8"/>
                <a:gd name="T49" fmla="*/ 0 h 271"/>
                <a:gd name="T50" fmla="*/ 208 w 208"/>
                <a:gd name="T51" fmla="*/ 271 h 2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8" h="271">
                  <a:moveTo>
                    <a:pt x="22" y="0"/>
                  </a:moveTo>
                  <a:lnTo>
                    <a:pt x="68" y="28"/>
                  </a:lnTo>
                  <a:lnTo>
                    <a:pt x="113" y="53"/>
                  </a:lnTo>
                  <a:lnTo>
                    <a:pt x="170" y="151"/>
                  </a:lnTo>
                  <a:lnTo>
                    <a:pt x="208" y="256"/>
                  </a:lnTo>
                  <a:lnTo>
                    <a:pt x="200" y="271"/>
                  </a:lnTo>
                  <a:lnTo>
                    <a:pt x="184" y="265"/>
                  </a:lnTo>
                  <a:lnTo>
                    <a:pt x="164" y="213"/>
                  </a:lnTo>
                  <a:lnTo>
                    <a:pt x="142" y="172"/>
                  </a:lnTo>
                  <a:lnTo>
                    <a:pt x="114" y="132"/>
                  </a:lnTo>
                  <a:lnTo>
                    <a:pt x="81" y="89"/>
                  </a:lnTo>
                  <a:lnTo>
                    <a:pt x="3" y="27"/>
                  </a:lnTo>
                  <a:lnTo>
                    <a:pt x="0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8" name="Freeform 52"/>
            <p:cNvSpPr>
              <a:spLocks/>
            </p:cNvSpPr>
            <p:nvPr/>
          </p:nvSpPr>
          <p:spPr bwMode="auto">
            <a:xfrm>
              <a:off x="3777" y="1283"/>
              <a:ext cx="129" cy="159"/>
            </a:xfrm>
            <a:custGeom>
              <a:avLst/>
              <a:gdLst>
                <a:gd name="T0" fmla="*/ 1 w 258"/>
                <a:gd name="T1" fmla="*/ 0 h 319"/>
                <a:gd name="T2" fmla="*/ 3 w 258"/>
                <a:gd name="T3" fmla="*/ 2 h 319"/>
                <a:gd name="T4" fmla="*/ 4 w 258"/>
                <a:gd name="T5" fmla="*/ 3 h 319"/>
                <a:gd name="T6" fmla="*/ 5 w 258"/>
                <a:gd name="T7" fmla="*/ 4 h 319"/>
                <a:gd name="T8" fmla="*/ 6 w 258"/>
                <a:gd name="T9" fmla="*/ 5 h 319"/>
                <a:gd name="T10" fmla="*/ 7 w 258"/>
                <a:gd name="T11" fmla="*/ 7 h 319"/>
                <a:gd name="T12" fmla="*/ 8 w 258"/>
                <a:gd name="T13" fmla="*/ 9 h 319"/>
                <a:gd name="T14" fmla="*/ 7 w 258"/>
                <a:gd name="T15" fmla="*/ 9 h 319"/>
                <a:gd name="T16" fmla="*/ 7 w 258"/>
                <a:gd name="T17" fmla="*/ 9 h 319"/>
                <a:gd name="T18" fmla="*/ 5 w 258"/>
                <a:gd name="T19" fmla="*/ 7 h 319"/>
                <a:gd name="T20" fmla="*/ 5 w 258"/>
                <a:gd name="T21" fmla="*/ 6 h 319"/>
                <a:gd name="T22" fmla="*/ 4 w 258"/>
                <a:gd name="T23" fmla="*/ 5 h 319"/>
                <a:gd name="T24" fmla="*/ 3 w 258"/>
                <a:gd name="T25" fmla="*/ 4 h 319"/>
                <a:gd name="T26" fmla="*/ 2 w 258"/>
                <a:gd name="T27" fmla="*/ 3 h 319"/>
                <a:gd name="T28" fmla="*/ 1 w 258"/>
                <a:gd name="T29" fmla="*/ 1 h 319"/>
                <a:gd name="T30" fmla="*/ 1 w 258"/>
                <a:gd name="T31" fmla="*/ 0 h 319"/>
                <a:gd name="T32" fmla="*/ 0 w 258"/>
                <a:gd name="T33" fmla="*/ 0 h 319"/>
                <a:gd name="T34" fmla="*/ 1 w 258"/>
                <a:gd name="T35" fmla="*/ 0 h 319"/>
                <a:gd name="T36" fmla="*/ 1 w 258"/>
                <a:gd name="T37" fmla="*/ 0 h 319"/>
                <a:gd name="T38" fmla="*/ 1 w 258"/>
                <a:gd name="T39" fmla="*/ 0 h 3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8"/>
                <a:gd name="T61" fmla="*/ 0 h 319"/>
                <a:gd name="T62" fmla="*/ 258 w 258"/>
                <a:gd name="T63" fmla="*/ 319 h 3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8" h="319">
                  <a:moveTo>
                    <a:pt x="18" y="0"/>
                  </a:moveTo>
                  <a:lnTo>
                    <a:pt x="105" y="80"/>
                  </a:lnTo>
                  <a:lnTo>
                    <a:pt x="138" y="118"/>
                  </a:lnTo>
                  <a:lnTo>
                    <a:pt x="168" y="152"/>
                  </a:lnTo>
                  <a:lnTo>
                    <a:pt x="198" y="189"/>
                  </a:lnTo>
                  <a:lnTo>
                    <a:pt x="231" y="228"/>
                  </a:lnTo>
                  <a:lnTo>
                    <a:pt x="258" y="301"/>
                  </a:lnTo>
                  <a:lnTo>
                    <a:pt x="253" y="319"/>
                  </a:lnTo>
                  <a:lnTo>
                    <a:pt x="236" y="314"/>
                  </a:lnTo>
                  <a:lnTo>
                    <a:pt x="191" y="255"/>
                  </a:lnTo>
                  <a:lnTo>
                    <a:pt x="160" y="217"/>
                  </a:lnTo>
                  <a:lnTo>
                    <a:pt x="130" y="182"/>
                  </a:lnTo>
                  <a:lnTo>
                    <a:pt x="102" y="147"/>
                  </a:lnTo>
                  <a:lnTo>
                    <a:pt x="69" y="109"/>
                  </a:lnTo>
                  <a:lnTo>
                    <a:pt x="39" y="61"/>
                  </a:lnTo>
                  <a:lnTo>
                    <a:pt x="3" y="22"/>
                  </a:lnTo>
                  <a:lnTo>
                    <a:pt x="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9" name="Freeform 53"/>
            <p:cNvSpPr>
              <a:spLocks/>
            </p:cNvSpPr>
            <p:nvPr/>
          </p:nvSpPr>
          <p:spPr bwMode="auto">
            <a:xfrm>
              <a:off x="3800" y="1388"/>
              <a:ext cx="64" cy="108"/>
            </a:xfrm>
            <a:custGeom>
              <a:avLst/>
              <a:gdLst>
                <a:gd name="T0" fmla="*/ 0 w 129"/>
                <a:gd name="T1" fmla="*/ 0 h 217"/>
                <a:gd name="T2" fmla="*/ 2 w 129"/>
                <a:gd name="T3" fmla="*/ 3 h 217"/>
                <a:gd name="T4" fmla="*/ 4 w 129"/>
                <a:gd name="T5" fmla="*/ 6 h 217"/>
                <a:gd name="T6" fmla="*/ 3 w 129"/>
                <a:gd name="T7" fmla="*/ 6 h 217"/>
                <a:gd name="T8" fmla="*/ 3 w 129"/>
                <a:gd name="T9" fmla="*/ 6 h 217"/>
                <a:gd name="T10" fmla="*/ 1 w 129"/>
                <a:gd name="T11" fmla="*/ 4 h 217"/>
                <a:gd name="T12" fmla="*/ 1 w 129"/>
                <a:gd name="T13" fmla="*/ 2 h 217"/>
                <a:gd name="T14" fmla="*/ 0 w 129"/>
                <a:gd name="T15" fmla="*/ 0 h 217"/>
                <a:gd name="T16" fmla="*/ 0 w 129"/>
                <a:gd name="T17" fmla="*/ 0 h 217"/>
                <a:gd name="T18" fmla="*/ 0 w 129"/>
                <a:gd name="T19" fmla="*/ 0 h 217"/>
                <a:gd name="T20" fmla="*/ 0 w 129"/>
                <a:gd name="T21" fmla="*/ 0 h 217"/>
                <a:gd name="T22" fmla="*/ 0 w 129"/>
                <a:gd name="T23" fmla="*/ 0 h 2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217"/>
                <a:gd name="T38" fmla="*/ 129 w 129"/>
                <a:gd name="T39" fmla="*/ 217 h 2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217">
                  <a:moveTo>
                    <a:pt x="20" y="2"/>
                  </a:moveTo>
                  <a:lnTo>
                    <a:pt x="94" y="123"/>
                  </a:lnTo>
                  <a:lnTo>
                    <a:pt x="129" y="199"/>
                  </a:lnTo>
                  <a:lnTo>
                    <a:pt x="124" y="217"/>
                  </a:lnTo>
                  <a:lnTo>
                    <a:pt x="106" y="212"/>
                  </a:lnTo>
                  <a:lnTo>
                    <a:pt x="58" y="142"/>
                  </a:lnTo>
                  <a:lnTo>
                    <a:pt x="33" y="78"/>
                  </a:lnTo>
                  <a:lnTo>
                    <a:pt x="0" y="18"/>
                  </a:lnTo>
                  <a:lnTo>
                    <a:pt x="2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0" name="Freeform 54"/>
            <p:cNvSpPr>
              <a:spLocks/>
            </p:cNvSpPr>
            <p:nvPr/>
          </p:nvSpPr>
          <p:spPr bwMode="auto">
            <a:xfrm>
              <a:off x="3764" y="1233"/>
              <a:ext cx="165" cy="184"/>
            </a:xfrm>
            <a:custGeom>
              <a:avLst/>
              <a:gdLst>
                <a:gd name="T0" fmla="*/ 10 w 331"/>
                <a:gd name="T1" fmla="*/ 1 h 367"/>
                <a:gd name="T2" fmla="*/ 8 w 331"/>
                <a:gd name="T3" fmla="*/ 2 h 367"/>
                <a:gd name="T4" fmla="*/ 6 w 331"/>
                <a:gd name="T5" fmla="*/ 3 h 367"/>
                <a:gd name="T6" fmla="*/ 5 w 331"/>
                <a:gd name="T7" fmla="*/ 5 h 367"/>
                <a:gd name="T8" fmla="*/ 3 w 331"/>
                <a:gd name="T9" fmla="*/ 7 h 367"/>
                <a:gd name="T10" fmla="*/ 0 w 331"/>
                <a:gd name="T11" fmla="*/ 12 h 367"/>
                <a:gd name="T12" fmla="*/ 0 w 331"/>
                <a:gd name="T13" fmla="*/ 12 h 367"/>
                <a:gd name="T14" fmla="*/ 0 w 331"/>
                <a:gd name="T15" fmla="*/ 11 h 367"/>
                <a:gd name="T16" fmla="*/ 1 w 331"/>
                <a:gd name="T17" fmla="*/ 8 h 367"/>
                <a:gd name="T18" fmla="*/ 1 w 331"/>
                <a:gd name="T19" fmla="*/ 7 h 367"/>
                <a:gd name="T20" fmla="*/ 2 w 331"/>
                <a:gd name="T21" fmla="*/ 6 h 367"/>
                <a:gd name="T22" fmla="*/ 4 w 331"/>
                <a:gd name="T23" fmla="*/ 4 h 367"/>
                <a:gd name="T24" fmla="*/ 5 w 331"/>
                <a:gd name="T25" fmla="*/ 2 h 367"/>
                <a:gd name="T26" fmla="*/ 6 w 331"/>
                <a:gd name="T27" fmla="*/ 2 h 367"/>
                <a:gd name="T28" fmla="*/ 7 w 331"/>
                <a:gd name="T29" fmla="*/ 1 h 367"/>
                <a:gd name="T30" fmla="*/ 9 w 331"/>
                <a:gd name="T31" fmla="*/ 0 h 367"/>
                <a:gd name="T32" fmla="*/ 10 w 331"/>
                <a:gd name="T33" fmla="*/ 1 h 367"/>
                <a:gd name="T34" fmla="*/ 10 w 331"/>
                <a:gd name="T35" fmla="*/ 1 h 367"/>
                <a:gd name="T36" fmla="*/ 10 w 331"/>
                <a:gd name="T37" fmla="*/ 1 h 367"/>
                <a:gd name="T38" fmla="*/ 10 w 331"/>
                <a:gd name="T39" fmla="*/ 1 h 3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1"/>
                <a:gd name="T61" fmla="*/ 0 h 367"/>
                <a:gd name="T62" fmla="*/ 331 w 331"/>
                <a:gd name="T63" fmla="*/ 367 h 3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1" h="367">
                  <a:moveTo>
                    <a:pt x="321" y="25"/>
                  </a:moveTo>
                  <a:lnTo>
                    <a:pt x="258" y="51"/>
                  </a:lnTo>
                  <a:lnTo>
                    <a:pt x="210" y="91"/>
                  </a:lnTo>
                  <a:lnTo>
                    <a:pt x="169" y="139"/>
                  </a:lnTo>
                  <a:lnTo>
                    <a:pt x="123" y="194"/>
                  </a:lnTo>
                  <a:lnTo>
                    <a:pt x="25" y="359"/>
                  </a:lnTo>
                  <a:lnTo>
                    <a:pt x="8" y="367"/>
                  </a:lnTo>
                  <a:lnTo>
                    <a:pt x="0" y="351"/>
                  </a:lnTo>
                  <a:lnTo>
                    <a:pt x="37" y="253"/>
                  </a:lnTo>
                  <a:lnTo>
                    <a:pt x="58" y="208"/>
                  </a:lnTo>
                  <a:lnTo>
                    <a:pt x="88" y="165"/>
                  </a:lnTo>
                  <a:lnTo>
                    <a:pt x="139" y="109"/>
                  </a:lnTo>
                  <a:lnTo>
                    <a:pt x="189" y="63"/>
                  </a:lnTo>
                  <a:lnTo>
                    <a:pt x="215" y="43"/>
                  </a:lnTo>
                  <a:lnTo>
                    <a:pt x="245" y="27"/>
                  </a:lnTo>
                  <a:lnTo>
                    <a:pt x="314" y="0"/>
                  </a:lnTo>
                  <a:lnTo>
                    <a:pt x="331" y="10"/>
                  </a:lnTo>
                  <a:lnTo>
                    <a:pt x="32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1" name="Freeform 55"/>
            <p:cNvSpPr>
              <a:spLocks/>
            </p:cNvSpPr>
            <p:nvPr/>
          </p:nvSpPr>
          <p:spPr bwMode="auto">
            <a:xfrm>
              <a:off x="3815" y="1306"/>
              <a:ext cx="114" cy="164"/>
            </a:xfrm>
            <a:custGeom>
              <a:avLst/>
              <a:gdLst>
                <a:gd name="T0" fmla="*/ 7 w 228"/>
                <a:gd name="T1" fmla="*/ 1 h 328"/>
                <a:gd name="T2" fmla="*/ 5 w 228"/>
                <a:gd name="T3" fmla="*/ 3 h 328"/>
                <a:gd name="T4" fmla="*/ 4 w 228"/>
                <a:gd name="T5" fmla="*/ 5 h 328"/>
                <a:gd name="T6" fmla="*/ 3 w 228"/>
                <a:gd name="T7" fmla="*/ 6 h 328"/>
                <a:gd name="T8" fmla="*/ 1 w 228"/>
                <a:gd name="T9" fmla="*/ 10 h 328"/>
                <a:gd name="T10" fmla="*/ 1 w 228"/>
                <a:gd name="T11" fmla="*/ 10 h 328"/>
                <a:gd name="T12" fmla="*/ 0 w 228"/>
                <a:gd name="T13" fmla="*/ 10 h 328"/>
                <a:gd name="T14" fmla="*/ 1 w 228"/>
                <a:gd name="T15" fmla="*/ 7 h 328"/>
                <a:gd name="T16" fmla="*/ 2 w 228"/>
                <a:gd name="T17" fmla="*/ 5 h 328"/>
                <a:gd name="T18" fmla="*/ 3 w 228"/>
                <a:gd name="T19" fmla="*/ 3 h 328"/>
                <a:gd name="T20" fmla="*/ 3 w 228"/>
                <a:gd name="T21" fmla="*/ 3 h 328"/>
                <a:gd name="T22" fmla="*/ 4 w 228"/>
                <a:gd name="T23" fmla="*/ 2 h 328"/>
                <a:gd name="T24" fmla="*/ 6 w 228"/>
                <a:gd name="T25" fmla="*/ 1 h 328"/>
                <a:gd name="T26" fmla="*/ 7 w 228"/>
                <a:gd name="T27" fmla="*/ 0 h 328"/>
                <a:gd name="T28" fmla="*/ 7 w 228"/>
                <a:gd name="T29" fmla="*/ 1 h 328"/>
                <a:gd name="T30" fmla="*/ 7 w 228"/>
                <a:gd name="T31" fmla="*/ 1 h 328"/>
                <a:gd name="T32" fmla="*/ 7 w 228"/>
                <a:gd name="T33" fmla="*/ 1 h 328"/>
                <a:gd name="T34" fmla="*/ 7 w 228"/>
                <a:gd name="T35" fmla="*/ 1 h 3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8"/>
                <a:gd name="T55" fmla="*/ 0 h 328"/>
                <a:gd name="T56" fmla="*/ 228 w 228"/>
                <a:gd name="T57" fmla="*/ 328 h 3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8" h="328">
                  <a:moveTo>
                    <a:pt x="225" y="21"/>
                  </a:moveTo>
                  <a:lnTo>
                    <a:pt x="150" y="97"/>
                  </a:lnTo>
                  <a:lnTo>
                    <a:pt x="105" y="147"/>
                  </a:lnTo>
                  <a:lnTo>
                    <a:pt x="71" y="196"/>
                  </a:lnTo>
                  <a:lnTo>
                    <a:pt x="24" y="319"/>
                  </a:lnTo>
                  <a:lnTo>
                    <a:pt x="10" y="328"/>
                  </a:lnTo>
                  <a:lnTo>
                    <a:pt x="0" y="312"/>
                  </a:lnTo>
                  <a:lnTo>
                    <a:pt x="18" y="239"/>
                  </a:lnTo>
                  <a:lnTo>
                    <a:pt x="41" y="176"/>
                  </a:lnTo>
                  <a:lnTo>
                    <a:pt x="72" y="120"/>
                  </a:lnTo>
                  <a:lnTo>
                    <a:pt x="92" y="92"/>
                  </a:lnTo>
                  <a:lnTo>
                    <a:pt x="117" y="64"/>
                  </a:lnTo>
                  <a:lnTo>
                    <a:pt x="162" y="29"/>
                  </a:lnTo>
                  <a:lnTo>
                    <a:pt x="210" y="0"/>
                  </a:lnTo>
                  <a:lnTo>
                    <a:pt x="228" y="3"/>
                  </a:lnTo>
                  <a:lnTo>
                    <a:pt x="22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2" name="Freeform 56"/>
            <p:cNvSpPr>
              <a:spLocks/>
            </p:cNvSpPr>
            <p:nvPr/>
          </p:nvSpPr>
          <p:spPr bwMode="auto">
            <a:xfrm>
              <a:off x="3504" y="898"/>
              <a:ext cx="87" cy="271"/>
            </a:xfrm>
            <a:custGeom>
              <a:avLst/>
              <a:gdLst>
                <a:gd name="T0" fmla="*/ 3 w 174"/>
                <a:gd name="T1" fmla="*/ 0 h 544"/>
                <a:gd name="T2" fmla="*/ 1 w 174"/>
                <a:gd name="T3" fmla="*/ 3 h 544"/>
                <a:gd name="T4" fmla="*/ 1 w 174"/>
                <a:gd name="T5" fmla="*/ 6 h 544"/>
                <a:gd name="T6" fmla="*/ 1 w 174"/>
                <a:gd name="T7" fmla="*/ 7 h 544"/>
                <a:gd name="T8" fmla="*/ 5 w 174"/>
                <a:gd name="T9" fmla="*/ 13 h 544"/>
                <a:gd name="T10" fmla="*/ 5 w 174"/>
                <a:gd name="T11" fmla="*/ 15 h 544"/>
                <a:gd name="T12" fmla="*/ 5 w 174"/>
                <a:gd name="T13" fmla="*/ 15 h 544"/>
                <a:gd name="T14" fmla="*/ 5 w 174"/>
                <a:gd name="T15" fmla="*/ 16 h 544"/>
                <a:gd name="T16" fmla="*/ 5 w 174"/>
                <a:gd name="T17" fmla="*/ 16 h 544"/>
                <a:gd name="T18" fmla="*/ 5 w 174"/>
                <a:gd name="T19" fmla="*/ 16 h 544"/>
                <a:gd name="T20" fmla="*/ 3 w 174"/>
                <a:gd name="T21" fmla="*/ 16 h 544"/>
                <a:gd name="T22" fmla="*/ 3 w 174"/>
                <a:gd name="T23" fmla="*/ 15 h 544"/>
                <a:gd name="T24" fmla="*/ 3 w 174"/>
                <a:gd name="T25" fmla="*/ 14 h 544"/>
                <a:gd name="T26" fmla="*/ 3 w 174"/>
                <a:gd name="T27" fmla="*/ 13 h 544"/>
                <a:gd name="T28" fmla="*/ 3 w 174"/>
                <a:gd name="T29" fmla="*/ 12 h 544"/>
                <a:gd name="T30" fmla="*/ 3 w 174"/>
                <a:gd name="T31" fmla="*/ 10 h 544"/>
                <a:gd name="T32" fmla="*/ 1 w 174"/>
                <a:gd name="T33" fmla="*/ 9 h 544"/>
                <a:gd name="T34" fmla="*/ 1 w 174"/>
                <a:gd name="T35" fmla="*/ 7 h 544"/>
                <a:gd name="T36" fmla="*/ 0 w 174"/>
                <a:gd name="T37" fmla="*/ 6 h 544"/>
                <a:gd name="T38" fmla="*/ 0 w 174"/>
                <a:gd name="T39" fmla="*/ 4 h 544"/>
                <a:gd name="T40" fmla="*/ 1 w 174"/>
                <a:gd name="T41" fmla="*/ 2 h 544"/>
                <a:gd name="T42" fmla="*/ 1 w 174"/>
                <a:gd name="T43" fmla="*/ 1 h 544"/>
                <a:gd name="T44" fmla="*/ 3 w 174"/>
                <a:gd name="T45" fmla="*/ 0 h 544"/>
                <a:gd name="T46" fmla="*/ 3 w 174"/>
                <a:gd name="T47" fmla="*/ 0 h 544"/>
                <a:gd name="T48" fmla="*/ 3 w 174"/>
                <a:gd name="T49" fmla="*/ 0 h 544"/>
                <a:gd name="T50" fmla="*/ 3 w 174"/>
                <a:gd name="T51" fmla="*/ 0 h 544"/>
                <a:gd name="T52" fmla="*/ 3 w 174"/>
                <a:gd name="T53" fmla="*/ 0 h 5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4"/>
                <a:gd name="T82" fmla="*/ 0 h 544"/>
                <a:gd name="T83" fmla="*/ 174 w 174"/>
                <a:gd name="T84" fmla="*/ 544 h 5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4" h="544">
                  <a:moveTo>
                    <a:pt x="109" y="22"/>
                  </a:moveTo>
                  <a:lnTo>
                    <a:pt x="45" y="104"/>
                  </a:lnTo>
                  <a:lnTo>
                    <a:pt x="38" y="212"/>
                  </a:lnTo>
                  <a:lnTo>
                    <a:pt x="41" y="235"/>
                  </a:lnTo>
                  <a:lnTo>
                    <a:pt x="152" y="445"/>
                  </a:lnTo>
                  <a:lnTo>
                    <a:pt x="134" y="493"/>
                  </a:lnTo>
                  <a:lnTo>
                    <a:pt x="144" y="511"/>
                  </a:lnTo>
                  <a:lnTo>
                    <a:pt x="162" y="517"/>
                  </a:lnTo>
                  <a:lnTo>
                    <a:pt x="174" y="531"/>
                  </a:lnTo>
                  <a:lnTo>
                    <a:pt x="160" y="544"/>
                  </a:lnTo>
                  <a:lnTo>
                    <a:pt x="111" y="536"/>
                  </a:lnTo>
                  <a:lnTo>
                    <a:pt x="81" y="503"/>
                  </a:lnTo>
                  <a:lnTo>
                    <a:pt x="88" y="471"/>
                  </a:lnTo>
                  <a:lnTo>
                    <a:pt x="96" y="440"/>
                  </a:lnTo>
                  <a:lnTo>
                    <a:pt x="94" y="385"/>
                  </a:lnTo>
                  <a:lnTo>
                    <a:pt x="74" y="339"/>
                  </a:lnTo>
                  <a:lnTo>
                    <a:pt x="43" y="294"/>
                  </a:lnTo>
                  <a:lnTo>
                    <a:pt x="10" y="246"/>
                  </a:lnTo>
                  <a:lnTo>
                    <a:pt x="0" y="217"/>
                  </a:lnTo>
                  <a:lnTo>
                    <a:pt x="0" y="152"/>
                  </a:lnTo>
                  <a:lnTo>
                    <a:pt x="13" y="94"/>
                  </a:lnTo>
                  <a:lnTo>
                    <a:pt x="45" y="43"/>
                  </a:lnTo>
                  <a:lnTo>
                    <a:pt x="94" y="0"/>
                  </a:lnTo>
                  <a:lnTo>
                    <a:pt x="112" y="3"/>
                  </a:lnTo>
                  <a:lnTo>
                    <a:pt x="109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3" name="Freeform 57"/>
            <p:cNvSpPr>
              <a:spLocks/>
            </p:cNvSpPr>
            <p:nvPr/>
          </p:nvSpPr>
          <p:spPr bwMode="auto">
            <a:xfrm>
              <a:off x="3556" y="913"/>
              <a:ext cx="71" cy="225"/>
            </a:xfrm>
            <a:custGeom>
              <a:avLst/>
              <a:gdLst>
                <a:gd name="T0" fmla="*/ 1 w 142"/>
                <a:gd name="T1" fmla="*/ 1 h 450"/>
                <a:gd name="T2" fmla="*/ 1 w 142"/>
                <a:gd name="T3" fmla="*/ 3 h 450"/>
                <a:gd name="T4" fmla="*/ 1 w 142"/>
                <a:gd name="T5" fmla="*/ 5 h 450"/>
                <a:gd name="T6" fmla="*/ 2 w 142"/>
                <a:gd name="T7" fmla="*/ 6 h 450"/>
                <a:gd name="T8" fmla="*/ 2 w 142"/>
                <a:gd name="T9" fmla="*/ 7 h 450"/>
                <a:gd name="T10" fmla="*/ 3 w 142"/>
                <a:gd name="T11" fmla="*/ 9 h 450"/>
                <a:gd name="T12" fmla="*/ 4 w 142"/>
                <a:gd name="T13" fmla="*/ 11 h 450"/>
                <a:gd name="T14" fmla="*/ 4 w 142"/>
                <a:gd name="T15" fmla="*/ 13 h 450"/>
                <a:gd name="T16" fmla="*/ 4 w 142"/>
                <a:gd name="T17" fmla="*/ 14 h 450"/>
                <a:gd name="T18" fmla="*/ 3 w 142"/>
                <a:gd name="T19" fmla="*/ 14 h 450"/>
                <a:gd name="T20" fmla="*/ 3 w 142"/>
                <a:gd name="T21" fmla="*/ 14 h 450"/>
                <a:gd name="T22" fmla="*/ 3 w 142"/>
                <a:gd name="T23" fmla="*/ 11 h 450"/>
                <a:gd name="T24" fmla="*/ 2 w 142"/>
                <a:gd name="T25" fmla="*/ 9 h 450"/>
                <a:gd name="T26" fmla="*/ 2 w 142"/>
                <a:gd name="T27" fmla="*/ 7 h 450"/>
                <a:gd name="T28" fmla="*/ 1 w 142"/>
                <a:gd name="T29" fmla="*/ 7 h 450"/>
                <a:gd name="T30" fmla="*/ 0 w 142"/>
                <a:gd name="T31" fmla="*/ 5 h 450"/>
                <a:gd name="T32" fmla="*/ 1 w 142"/>
                <a:gd name="T33" fmla="*/ 3 h 450"/>
                <a:gd name="T34" fmla="*/ 1 w 142"/>
                <a:gd name="T35" fmla="*/ 1 h 450"/>
                <a:gd name="T36" fmla="*/ 1 w 142"/>
                <a:gd name="T37" fmla="*/ 0 h 450"/>
                <a:gd name="T38" fmla="*/ 1 w 142"/>
                <a:gd name="T39" fmla="*/ 1 h 450"/>
                <a:gd name="T40" fmla="*/ 1 w 142"/>
                <a:gd name="T41" fmla="*/ 1 h 450"/>
                <a:gd name="T42" fmla="*/ 1 w 142"/>
                <a:gd name="T43" fmla="*/ 1 h 4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450"/>
                <a:gd name="T68" fmla="*/ 142 w 142"/>
                <a:gd name="T69" fmla="*/ 450 h 4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450">
                  <a:moveTo>
                    <a:pt x="63" y="19"/>
                  </a:moveTo>
                  <a:lnTo>
                    <a:pt x="55" y="76"/>
                  </a:lnTo>
                  <a:lnTo>
                    <a:pt x="63" y="136"/>
                  </a:lnTo>
                  <a:lnTo>
                    <a:pt x="70" y="171"/>
                  </a:lnTo>
                  <a:lnTo>
                    <a:pt x="86" y="199"/>
                  </a:lnTo>
                  <a:lnTo>
                    <a:pt x="123" y="258"/>
                  </a:lnTo>
                  <a:lnTo>
                    <a:pt x="141" y="346"/>
                  </a:lnTo>
                  <a:lnTo>
                    <a:pt x="142" y="389"/>
                  </a:lnTo>
                  <a:lnTo>
                    <a:pt x="141" y="437"/>
                  </a:lnTo>
                  <a:lnTo>
                    <a:pt x="127" y="450"/>
                  </a:lnTo>
                  <a:lnTo>
                    <a:pt x="114" y="437"/>
                  </a:lnTo>
                  <a:lnTo>
                    <a:pt x="113" y="351"/>
                  </a:lnTo>
                  <a:lnTo>
                    <a:pt x="94" y="268"/>
                  </a:lnTo>
                  <a:lnTo>
                    <a:pt x="71" y="234"/>
                  </a:lnTo>
                  <a:lnTo>
                    <a:pt x="40" y="205"/>
                  </a:lnTo>
                  <a:lnTo>
                    <a:pt x="0" y="141"/>
                  </a:lnTo>
                  <a:lnTo>
                    <a:pt x="10" y="75"/>
                  </a:lnTo>
                  <a:lnTo>
                    <a:pt x="40" y="9"/>
                  </a:lnTo>
                  <a:lnTo>
                    <a:pt x="56" y="0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4" name="Freeform 58"/>
            <p:cNvSpPr>
              <a:spLocks/>
            </p:cNvSpPr>
            <p:nvPr/>
          </p:nvSpPr>
          <p:spPr bwMode="auto">
            <a:xfrm>
              <a:off x="3594" y="869"/>
              <a:ext cx="144" cy="315"/>
            </a:xfrm>
            <a:custGeom>
              <a:avLst/>
              <a:gdLst>
                <a:gd name="T0" fmla="*/ 1 w 288"/>
                <a:gd name="T1" fmla="*/ 0 h 632"/>
                <a:gd name="T2" fmla="*/ 1 w 288"/>
                <a:gd name="T3" fmla="*/ 0 h 632"/>
                <a:gd name="T4" fmla="*/ 2 w 288"/>
                <a:gd name="T5" fmla="*/ 1 h 632"/>
                <a:gd name="T6" fmla="*/ 3 w 288"/>
                <a:gd name="T7" fmla="*/ 3 h 632"/>
                <a:gd name="T8" fmla="*/ 5 w 288"/>
                <a:gd name="T9" fmla="*/ 5 h 632"/>
                <a:gd name="T10" fmla="*/ 5 w 288"/>
                <a:gd name="T11" fmla="*/ 7 h 632"/>
                <a:gd name="T12" fmla="*/ 6 w 288"/>
                <a:gd name="T13" fmla="*/ 9 h 632"/>
                <a:gd name="T14" fmla="*/ 7 w 288"/>
                <a:gd name="T15" fmla="*/ 12 h 632"/>
                <a:gd name="T16" fmla="*/ 9 w 288"/>
                <a:gd name="T17" fmla="*/ 16 h 632"/>
                <a:gd name="T18" fmla="*/ 9 w 288"/>
                <a:gd name="T19" fmla="*/ 17 h 632"/>
                <a:gd name="T20" fmla="*/ 9 w 288"/>
                <a:gd name="T21" fmla="*/ 18 h 632"/>
                <a:gd name="T22" fmla="*/ 9 w 288"/>
                <a:gd name="T23" fmla="*/ 19 h 632"/>
                <a:gd name="T24" fmla="*/ 7 w 288"/>
                <a:gd name="T25" fmla="*/ 19 h 632"/>
                <a:gd name="T26" fmla="*/ 7 w 288"/>
                <a:gd name="T27" fmla="*/ 17 h 632"/>
                <a:gd name="T28" fmla="*/ 6 w 288"/>
                <a:gd name="T29" fmla="*/ 15 h 632"/>
                <a:gd name="T30" fmla="*/ 5 w 288"/>
                <a:gd name="T31" fmla="*/ 14 h 632"/>
                <a:gd name="T32" fmla="*/ 6 w 288"/>
                <a:gd name="T33" fmla="*/ 13 h 632"/>
                <a:gd name="T34" fmla="*/ 5 w 288"/>
                <a:gd name="T35" fmla="*/ 10 h 632"/>
                <a:gd name="T36" fmla="*/ 5 w 288"/>
                <a:gd name="T37" fmla="*/ 8 h 632"/>
                <a:gd name="T38" fmla="*/ 5 w 288"/>
                <a:gd name="T39" fmla="*/ 7 h 632"/>
                <a:gd name="T40" fmla="*/ 2 w 288"/>
                <a:gd name="T41" fmla="*/ 3 h 632"/>
                <a:gd name="T42" fmla="*/ 1 w 288"/>
                <a:gd name="T43" fmla="*/ 1 h 632"/>
                <a:gd name="T44" fmla="*/ 1 w 288"/>
                <a:gd name="T45" fmla="*/ 1 h 632"/>
                <a:gd name="T46" fmla="*/ 1 w 288"/>
                <a:gd name="T47" fmla="*/ 0 h 632"/>
                <a:gd name="T48" fmla="*/ 0 w 288"/>
                <a:gd name="T49" fmla="*/ 0 h 632"/>
                <a:gd name="T50" fmla="*/ 1 w 288"/>
                <a:gd name="T51" fmla="*/ 0 h 632"/>
                <a:gd name="T52" fmla="*/ 1 w 288"/>
                <a:gd name="T53" fmla="*/ 0 h 632"/>
                <a:gd name="T54" fmla="*/ 1 w 288"/>
                <a:gd name="T55" fmla="*/ 0 h 6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8"/>
                <a:gd name="T85" fmla="*/ 0 h 632"/>
                <a:gd name="T86" fmla="*/ 288 w 288"/>
                <a:gd name="T87" fmla="*/ 632 h 6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8" h="632">
                  <a:moveTo>
                    <a:pt x="13" y="0"/>
                  </a:moveTo>
                  <a:lnTo>
                    <a:pt x="51" y="8"/>
                  </a:lnTo>
                  <a:lnTo>
                    <a:pt x="81" y="32"/>
                  </a:lnTo>
                  <a:lnTo>
                    <a:pt x="121" y="104"/>
                  </a:lnTo>
                  <a:lnTo>
                    <a:pt x="151" y="170"/>
                  </a:lnTo>
                  <a:lnTo>
                    <a:pt x="182" y="242"/>
                  </a:lnTo>
                  <a:lnTo>
                    <a:pt x="205" y="294"/>
                  </a:lnTo>
                  <a:lnTo>
                    <a:pt x="238" y="403"/>
                  </a:lnTo>
                  <a:lnTo>
                    <a:pt x="270" y="514"/>
                  </a:lnTo>
                  <a:lnTo>
                    <a:pt x="280" y="547"/>
                  </a:lnTo>
                  <a:lnTo>
                    <a:pt x="288" y="592"/>
                  </a:lnTo>
                  <a:lnTo>
                    <a:pt x="285" y="628"/>
                  </a:lnTo>
                  <a:lnTo>
                    <a:pt x="247" y="632"/>
                  </a:lnTo>
                  <a:lnTo>
                    <a:pt x="225" y="561"/>
                  </a:lnTo>
                  <a:lnTo>
                    <a:pt x="222" y="493"/>
                  </a:lnTo>
                  <a:lnTo>
                    <a:pt x="189" y="480"/>
                  </a:lnTo>
                  <a:lnTo>
                    <a:pt x="205" y="432"/>
                  </a:lnTo>
                  <a:lnTo>
                    <a:pt x="177" y="341"/>
                  </a:lnTo>
                  <a:lnTo>
                    <a:pt x="159" y="284"/>
                  </a:lnTo>
                  <a:lnTo>
                    <a:pt x="147" y="251"/>
                  </a:lnTo>
                  <a:lnTo>
                    <a:pt x="86" y="106"/>
                  </a:lnTo>
                  <a:lnTo>
                    <a:pt x="60" y="51"/>
                  </a:lnTo>
                  <a:lnTo>
                    <a:pt x="40" y="33"/>
                  </a:lnTo>
                  <a:lnTo>
                    <a:pt x="12" y="2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5" name="Freeform 59"/>
            <p:cNvSpPr>
              <a:spLocks/>
            </p:cNvSpPr>
            <p:nvPr/>
          </p:nvSpPr>
          <p:spPr bwMode="auto">
            <a:xfrm>
              <a:off x="3613" y="1102"/>
              <a:ext cx="67" cy="27"/>
            </a:xfrm>
            <a:custGeom>
              <a:avLst/>
              <a:gdLst>
                <a:gd name="T0" fmla="*/ 1 w 134"/>
                <a:gd name="T1" fmla="*/ 0 h 53"/>
                <a:gd name="T2" fmla="*/ 3 w 134"/>
                <a:gd name="T3" fmla="*/ 1 h 53"/>
                <a:gd name="T4" fmla="*/ 4 w 134"/>
                <a:gd name="T5" fmla="*/ 1 h 53"/>
                <a:gd name="T6" fmla="*/ 3 w 134"/>
                <a:gd name="T7" fmla="*/ 1 h 53"/>
                <a:gd name="T8" fmla="*/ 2 w 134"/>
                <a:gd name="T9" fmla="*/ 2 h 53"/>
                <a:gd name="T10" fmla="*/ 1 w 134"/>
                <a:gd name="T11" fmla="*/ 2 h 53"/>
                <a:gd name="T12" fmla="*/ 0 w 134"/>
                <a:gd name="T13" fmla="*/ 1 h 53"/>
                <a:gd name="T14" fmla="*/ 1 w 134"/>
                <a:gd name="T15" fmla="*/ 1 h 53"/>
                <a:gd name="T16" fmla="*/ 1 w 134"/>
                <a:gd name="T17" fmla="*/ 0 h 53"/>
                <a:gd name="T18" fmla="*/ 1 w 134"/>
                <a:gd name="T19" fmla="*/ 0 h 53"/>
                <a:gd name="T20" fmla="*/ 1 w 134"/>
                <a:gd name="T21" fmla="*/ 0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53"/>
                <a:gd name="T35" fmla="*/ 134 w 134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53">
                  <a:moveTo>
                    <a:pt x="30" y="0"/>
                  </a:moveTo>
                  <a:lnTo>
                    <a:pt x="119" y="5"/>
                  </a:lnTo>
                  <a:lnTo>
                    <a:pt x="134" y="16"/>
                  </a:lnTo>
                  <a:lnTo>
                    <a:pt x="123" y="31"/>
                  </a:lnTo>
                  <a:lnTo>
                    <a:pt x="75" y="46"/>
                  </a:lnTo>
                  <a:lnTo>
                    <a:pt x="25" y="53"/>
                  </a:lnTo>
                  <a:lnTo>
                    <a:pt x="0" y="25"/>
                  </a:lnTo>
                  <a:lnTo>
                    <a:pt x="10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6" name="Freeform 60"/>
            <p:cNvSpPr>
              <a:spLocks/>
            </p:cNvSpPr>
            <p:nvPr/>
          </p:nvSpPr>
          <p:spPr bwMode="auto">
            <a:xfrm>
              <a:off x="3533" y="804"/>
              <a:ext cx="56" cy="88"/>
            </a:xfrm>
            <a:custGeom>
              <a:avLst/>
              <a:gdLst>
                <a:gd name="T0" fmla="*/ 2 w 112"/>
                <a:gd name="T1" fmla="*/ 6 h 175"/>
                <a:gd name="T2" fmla="*/ 2 w 112"/>
                <a:gd name="T3" fmla="*/ 4 h 175"/>
                <a:gd name="T4" fmla="*/ 1 w 112"/>
                <a:gd name="T5" fmla="*/ 2 h 175"/>
                <a:gd name="T6" fmla="*/ 0 w 112"/>
                <a:gd name="T7" fmla="*/ 1 h 175"/>
                <a:gd name="T8" fmla="*/ 1 w 112"/>
                <a:gd name="T9" fmla="*/ 1 h 175"/>
                <a:gd name="T10" fmla="*/ 3 w 112"/>
                <a:gd name="T11" fmla="*/ 0 h 175"/>
                <a:gd name="T12" fmla="*/ 4 w 112"/>
                <a:gd name="T13" fmla="*/ 1 h 175"/>
                <a:gd name="T14" fmla="*/ 4 w 112"/>
                <a:gd name="T15" fmla="*/ 1 h 175"/>
                <a:gd name="T16" fmla="*/ 2 w 112"/>
                <a:gd name="T17" fmla="*/ 2 h 175"/>
                <a:gd name="T18" fmla="*/ 3 w 112"/>
                <a:gd name="T19" fmla="*/ 5 h 175"/>
                <a:gd name="T20" fmla="*/ 3 w 112"/>
                <a:gd name="T21" fmla="*/ 6 h 175"/>
                <a:gd name="T22" fmla="*/ 2 w 112"/>
                <a:gd name="T23" fmla="*/ 6 h 175"/>
                <a:gd name="T24" fmla="*/ 2 w 112"/>
                <a:gd name="T25" fmla="*/ 6 h 175"/>
                <a:gd name="T26" fmla="*/ 2 w 112"/>
                <a:gd name="T27" fmla="*/ 6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175"/>
                <a:gd name="T44" fmla="*/ 112 w 112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175">
                  <a:moveTo>
                    <a:pt x="63" y="169"/>
                  </a:moveTo>
                  <a:lnTo>
                    <a:pt x="40" y="103"/>
                  </a:lnTo>
                  <a:lnTo>
                    <a:pt x="5" y="45"/>
                  </a:lnTo>
                  <a:lnTo>
                    <a:pt x="0" y="30"/>
                  </a:lnTo>
                  <a:lnTo>
                    <a:pt x="11" y="22"/>
                  </a:lnTo>
                  <a:lnTo>
                    <a:pt x="78" y="0"/>
                  </a:lnTo>
                  <a:lnTo>
                    <a:pt x="109" y="2"/>
                  </a:lnTo>
                  <a:lnTo>
                    <a:pt x="112" y="13"/>
                  </a:lnTo>
                  <a:lnTo>
                    <a:pt x="40" y="43"/>
                  </a:lnTo>
                  <a:lnTo>
                    <a:pt x="86" y="159"/>
                  </a:lnTo>
                  <a:lnTo>
                    <a:pt x="79" y="175"/>
                  </a:lnTo>
                  <a:lnTo>
                    <a:pt x="63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7" name="Freeform 61"/>
            <p:cNvSpPr>
              <a:spLocks/>
            </p:cNvSpPr>
            <p:nvPr/>
          </p:nvSpPr>
          <p:spPr bwMode="auto">
            <a:xfrm>
              <a:off x="3584" y="802"/>
              <a:ext cx="23" cy="82"/>
            </a:xfrm>
            <a:custGeom>
              <a:avLst/>
              <a:gdLst>
                <a:gd name="T0" fmla="*/ 0 w 47"/>
                <a:gd name="T1" fmla="*/ 1 h 164"/>
                <a:gd name="T2" fmla="*/ 0 w 47"/>
                <a:gd name="T3" fmla="*/ 3 h 164"/>
                <a:gd name="T4" fmla="*/ 1 w 47"/>
                <a:gd name="T5" fmla="*/ 5 h 164"/>
                <a:gd name="T6" fmla="*/ 1 w 47"/>
                <a:gd name="T7" fmla="*/ 5 h 164"/>
                <a:gd name="T8" fmla="*/ 0 w 47"/>
                <a:gd name="T9" fmla="*/ 5 h 164"/>
                <a:gd name="T10" fmla="*/ 0 w 47"/>
                <a:gd name="T11" fmla="*/ 3 h 164"/>
                <a:gd name="T12" fmla="*/ 0 w 47"/>
                <a:gd name="T13" fmla="*/ 1 h 164"/>
                <a:gd name="T14" fmla="*/ 0 w 47"/>
                <a:gd name="T15" fmla="*/ 0 h 164"/>
                <a:gd name="T16" fmla="*/ 0 w 47"/>
                <a:gd name="T17" fmla="*/ 1 h 164"/>
                <a:gd name="T18" fmla="*/ 0 w 47"/>
                <a:gd name="T19" fmla="*/ 1 h 164"/>
                <a:gd name="T20" fmla="*/ 0 w 47"/>
                <a:gd name="T21" fmla="*/ 1 h 1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64"/>
                <a:gd name="T35" fmla="*/ 47 w 47"/>
                <a:gd name="T36" fmla="*/ 164 h 1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64">
                  <a:moveTo>
                    <a:pt x="27" y="50"/>
                  </a:moveTo>
                  <a:lnTo>
                    <a:pt x="28" y="86"/>
                  </a:lnTo>
                  <a:lnTo>
                    <a:pt x="47" y="142"/>
                  </a:lnTo>
                  <a:lnTo>
                    <a:pt x="37" y="164"/>
                  </a:lnTo>
                  <a:lnTo>
                    <a:pt x="12" y="159"/>
                  </a:lnTo>
                  <a:lnTo>
                    <a:pt x="0" y="106"/>
                  </a:lnTo>
                  <a:lnTo>
                    <a:pt x="2" y="58"/>
                  </a:lnTo>
                  <a:lnTo>
                    <a:pt x="22" y="0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8" name="Freeform 62"/>
            <p:cNvSpPr>
              <a:spLocks/>
            </p:cNvSpPr>
            <p:nvPr/>
          </p:nvSpPr>
          <p:spPr bwMode="auto">
            <a:xfrm>
              <a:off x="3623" y="1132"/>
              <a:ext cx="33" cy="61"/>
            </a:xfrm>
            <a:custGeom>
              <a:avLst/>
              <a:gdLst>
                <a:gd name="T0" fmla="*/ 1 w 66"/>
                <a:gd name="T1" fmla="*/ 1 h 121"/>
                <a:gd name="T2" fmla="*/ 1 w 66"/>
                <a:gd name="T3" fmla="*/ 2 h 121"/>
                <a:gd name="T4" fmla="*/ 1 w 66"/>
                <a:gd name="T5" fmla="*/ 2 h 121"/>
                <a:gd name="T6" fmla="*/ 2 w 66"/>
                <a:gd name="T7" fmla="*/ 4 h 121"/>
                <a:gd name="T8" fmla="*/ 1 w 66"/>
                <a:gd name="T9" fmla="*/ 4 h 121"/>
                <a:gd name="T10" fmla="*/ 1 w 66"/>
                <a:gd name="T11" fmla="*/ 4 h 121"/>
                <a:gd name="T12" fmla="*/ 1 w 66"/>
                <a:gd name="T13" fmla="*/ 3 h 121"/>
                <a:gd name="T14" fmla="*/ 0 w 66"/>
                <a:gd name="T15" fmla="*/ 2 h 121"/>
                <a:gd name="T16" fmla="*/ 0 w 66"/>
                <a:gd name="T17" fmla="*/ 1 h 121"/>
                <a:gd name="T18" fmla="*/ 1 w 66"/>
                <a:gd name="T19" fmla="*/ 0 h 121"/>
                <a:gd name="T20" fmla="*/ 1 w 66"/>
                <a:gd name="T21" fmla="*/ 1 h 121"/>
                <a:gd name="T22" fmla="*/ 1 w 66"/>
                <a:gd name="T23" fmla="*/ 1 h 121"/>
                <a:gd name="T24" fmla="*/ 1 w 66"/>
                <a:gd name="T25" fmla="*/ 1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121"/>
                <a:gd name="T41" fmla="*/ 66 w 66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121">
                  <a:moveTo>
                    <a:pt x="31" y="14"/>
                  </a:moveTo>
                  <a:lnTo>
                    <a:pt x="38" y="35"/>
                  </a:lnTo>
                  <a:lnTo>
                    <a:pt x="51" y="62"/>
                  </a:lnTo>
                  <a:lnTo>
                    <a:pt x="66" y="98"/>
                  </a:lnTo>
                  <a:lnTo>
                    <a:pt x="61" y="121"/>
                  </a:lnTo>
                  <a:lnTo>
                    <a:pt x="43" y="113"/>
                  </a:lnTo>
                  <a:lnTo>
                    <a:pt x="20" y="76"/>
                  </a:lnTo>
                  <a:lnTo>
                    <a:pt x="0" y="42"/>
                  </a:lnTo>
                  <a:lnTo>
                    <a:pt x="0" y="19"/>
                  </a:lnTo>
                  <a:lnTo>
                    <a:pt x="1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9" name="Freeform 63"/>
            <p:cNvSpPr>
              <a:spLocks/>
            </p:cNvSpPr>
            <p:nvPr/>
          </p:nvSpPr>
          <p:spPr bwMode="auto">
            <a:xfrm>
              <a:off x="3644" y="1092"/>
              <a:ext cx="400" cy="131"/>
            </a:xfrm>
            <a:custGeom>
              <a:avLst/>
              <a:gdLst>
                <a:gd name="T0" fmla="*/ 20 w 801"/>
                <a:gd name="T1" fmla="*/ 0 h 263"/>
                <a:gd name="T2" fmla="*/ 23 w 801"/>
                <a:gd name="T3" fmla="*/ 1 h 263"/>
                <a:gd name="T4" fmla="*/ 24 w 801"/>
                <a:gd name="T5" fmla="*/ 2 h 263"/>
                <a:gd name="T6" fmla="*/ 25 w 801"/>
                <a:gd name="T7" fmla="*/ 4 h 263"/>
                <a:gd name="T8" fmla="*/ 24 w 801"/>
                <a:gd name="T9" fmla="*/ 5 h 263"/>
                <a:gd name="T10" fmla="*/ 23 w 801"/>
                <a:gd name="T11" fmla="*/ 5 h 263"/>
                <a:gd name="T12" fmla="*/ 21 w 801"/>
                <a:gd name="T13" fmla="*/ 6 h 263"/>
                <a:gd name="T14" fmla="*/ 20 w 801"/>
                <a:gd name="T15" fmla="*/ 6 h 263"/>
                <a:gd name="T16" fmla="*/ 16 w 801"/>
                <a:gd name="T17" fmla="*/ 7 h 263"/>
                <a:gd name="T18" fmla="*/ 11 w 801"/>
                <a:gd name="T19" fmla="*/ 8 h 263"/>
                <a:gd name="T20" fmla="*/ 0 w 801"/>
                <a:gd name="T21" fmla="*/ 7 h 263"/>
                <a:gd name="T22" fmla="*/ 0 w 801"/>
                <a:gd name="T23" fmla="*/ 7 h 263"/>
                <a:gd name="T24" fmla="*/ 0 w 801"/>
                <a:gd name="T25" fmla="*/ 6 h 263"/>
                <a:gd name="T26" fmla="*/ 5 w 801"/>
                <a:gd name="T27" fmla="*/ 6 h 263"/>
                <a:gd name="T28" fmla="*/ 11 w 801"/>
                <a:gd name="T29" fmla="*/ 6 h 263"/>
                <a:gd name="T30" fmla="*/ 16 w 801"/>
                <a:gd name="T31" fmla="*/ 5 h 263"/>
                <a:gd name="T32" fmla="*/ 22 w 801"/>
                <a:gd name="T33" fmla="*/ 4 h 263"/>
                <a:gd name="T34" fmla="*/ 23 w 801"/>
                <a:gd name="T35" fmla="*/ 3 h 263"/>
                <a:gd name="T36" fmla="*/ 23 w 801"/>
                <a:gd name="T37" fmla="*/ 2 h 263"/>
                <a:gd name="T38" fmla="*/ 22 w 801"/>
                <a:gd name="T39" fmla="*/ 2 h 263"/>
                <a:gd name="T40" fmla="*/ 21 w 801"/>
                <a:gd name="T41" fmla="*/ 1 h 263"/>
                <a:gd name="T42" fmla="*/ 21 w 801"/>
                <a:gd name="T43" fmla="*/ 1 h 263"/>
                <a:gd name="T44" fmla="*/ 19 w 801"/>
                <a:gd name="T45" fmla="*/ 1 h 263"/>
                <a:gd name="T46" fmla="*/ 19 w 801"/>
                <a:gd name="T47" fmla="*/ 0 h 263"/>
                <a:gd name="T48" fmla="*/ 20 w 801"/>
                <a:gd name="T49" fmla="*/ 0 h 263"/>
                <a:gd name="T50" fmla="*/ 20 w 801"/>
                <a:gd name="T51" fmla="*/ 0 h 263"/>
                <a:gd name="T52" fmla="*/ 20 w 801"/>
                <a:gd name="T53" fmla="*/ 0 h 2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1"/>
                <a:gd name="T82" fmla="*/ 0 h 263"/>
                <a:gd name="T83" fmla="*/ 801 w 801"/>
                <a:gd name="T84" fmla="*/ 263 h 2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1" h="263">
                  <a:moveTo>
                    <a:pt x="647" y="0"/>
                  </a:moveTo>
                  <a:lnTo>
                    <a:pt x="746" y="32"/>
                  </a:lnTo>
                  <a:lnTo>
                    <a:pt x="799" y="78"/>
                  </a:lnTo>
                  <a:lnTo>
                    <a:pt x="801" y="129"/>
                  </a:lnTo>
                  <a:lnTo>
                    <a:pt x="781" y="164"/>
                  </a:lnTo>
                  <a:lnTo>
                    <a:pt x="749" y="184"/>
                  </a:lnTo>
                  <a:lnTo>
                    <a:pt x="696" y="207"/>
                  </a:lnTo>
                  <a:lnTo>
                    <a:pt x="645" y="222"/>
                  </a:lnTo>
                  <a:lnTo>
                    <a:pt x="533" y="243"/>
                  </a:lnTo>
                  <a:lnTo>
                    <a:pt x="354" y="263"/>
                  </a:lnTo>
                  <a:lnTo>
                    <a:pt x="14" y="245"/>
                  </a:lnTo>
                  <a:lnTo>
                    <a:pt x="0" y="232"/>
                  </a:lnTo>
                  <a:lnTo>
                    <a:pt x="14" y="219"/>
                  </a:lnTo>
                  <a:lnTo>
                    <a:pt x="182" y="209"/>
                  </a:lnTo>
                  <a:lnTo>
                    <a:pt x="353" y="196"/>
                  </a:lnTo>
                  <a:lnTo>
                    <a:pt x="520" y="176"/>
                  </a:lnTo>
                  <a:lnTo>
                    <a:pt x="706" y="131"/>
                  </a:lnTo>
                  <a:lnTo>
                    <a:pt x="748" y="115"/>
                  </a:lnTo>
                  <a:lnTo>
                    <a:pt x="754" y="91"/>
                  </a:lnTo>
                  <a:lnTo>
                    <a:pt x="731" y="70"/>
                  </a:lnTo>
                  <a:lnTo>
                    <a:pt x="703" y="53"/>
                  </a:lnTo>
                  <a:lnTo>
                    <a:pt x="672" y="42"/>
                  </a:lnTo>
                  <a:lnTo>
                    <a:pt x="635" y="43"/>
                  </a:lnTo>
                  <a:lnTo>
                    <a:pt x="629" y="2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0" name="Freeform 64"/>
            <p:cNvSpPr>
              <a:spLocks/>
            </p:cNvSpPr>
            <p:nvPr/>
          </p:nvSpPr>
          <p:spPr bwMode="auto">
            <a:xfrm>
              <a:off x="3852" y="744"/>
              <a:ext cx="99" cy="93"/>
            </a:xfrm>
            <a:custGeom>
              <a:avLst/>
              <a:gdLst>
                <a:gd name="T0" fmla="*/ 1 w 198"/>
                <a:gd name="T1" fmla="*/ 5 h 186"/>
                <a:gd name="T2" fmla="*/ 0 w 198"/>
                <a:gd name="T3" fmla="*/ 1 h 186"/>
                <a:gd name="T4" fmla="*/ 1 w 198"/>
                <a:gd name="T5" fmla="*/ 1 h 186"/>
                <a:gd name="T6" fmla="*/ 3 w 198"/>
                <a:gd name="T7" fmla="*/ 0 h 186"/>
                <a:gd name="T8" fmla="*/ 6 w 198"/>
                <a:gd name="T9" fmla="*/ 1 h 186"/>
                <a:gd name="T10" fmla="*/ 6 w 198"/>
                <a:gd name="T11" fmla="*/ 1 h 186"/>
                <a:gd name="T12" fmla="*/ 6 w 198"/>
                <a:gd name="T13" fmla="*/ 3 h 186"/>
                <a:gd name="T14" fmla="*/ 5 w 198"/>
                <a:gd name="T15" fmla="*/ 6 h 186"/>
                <a:gd name="T16" fmla="*/ 3 w 198"/>
                <a:gd name="T17" fmla="*/ 6 h 186"/>
                <a:gd name="T18" fmla="*/ 3 w 198"/>
                <a:gd name="T19" fmla="*/ 6 h 186"/>
                <a:gd name="T20" fmla="*/ 3 w 198"/>
                <a:gd name="T21" fmla="*/ 5 h 186"/>
                <a:gd name="T22" fmla="*/ 3 w 198"/>
                <a:gd name="T23" fmla="*/ 3 h 186"/>
                <a:gd name="T24" fmla="*/ 3 w 198"/>
                <a:gd name="T25" fmla="*/ 1 h 186"/>
                <a:gd name="T26" fmla="*/ 1 w 198"/>
                <a:gd name="T27" fmla="*/ 1 h 186"/>
                <a:gd name="T28" fmla="*/ 2 w 198"/>
                <a:gd name="T29" fmla="*/ 5 h 186"/>
                <a:gd name="T30" fmla="*/ 1 w 198"/>
                <a:gd name="T31" fmla="*/ 5 h 186"/>
                <a:gd name="T32" fmla="*/ 1 w 198"/>
                <a:gd name="T33" fmla="*/ 5 h 186"/>
                <a:gd name="T34" fmla="*/ 1 w 198"/>
                <a:gd name="T35" fmla="*/ 5 h 186"/>
                <a:gd name="T36" fmla="*/ 1 w 198"/>
                <a:gd name="T37" fmla="*/ 5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8"/>
                <a:gd name="T58" fmla="*/ 0 h 186"/>
                <a:gd name="T59" fmla="*/ 198 w 198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8" h="186">
                  <a:moveTo>
                    <a:pt x="12" y="133"/>
                  </a:moveTo>
                  <a:lnTo>
                    <a:pt x="0" y="31"/>
                  </a:lnTo>
                  <a:lnTo>
                    <a:pt x="12" y="14"/>
                  </a:lnTo>
                  <a:lnTo>
                    <a:pt x="93" y="0"/>
                  </a:lnTo>
                  <a:lnTo>
                    <a:pt x="172" y="3"/>
                  </a:lnTo>
                  <a:lnTo>
                    <a:pt x="198" y="48"/>
                  </a:lnTo>
                  <a:lnTo>
                    <a:pt x="170" y="109"/>
                  </a:lnTo>
                  <a:lnTo>
                    <a:pt x="136" y="167"/>
                  </a:lnTo>
                  <a:lnTo>
                    <a:pt x="119" y="183"/>
                  </a:lnTo>
                  <a:lnTo>
                    <a:pt x="103" y="186"/>
                  </a:lnTo>
                  <a:lnTo>
                    <a:pt x="99" y="160"/>
                  </a:lnTo>
                  <a:lnTo>
                    <a:pt x="104" y="94"/>
                  </a:lnTo>
                  <a:lnTo>
                    <a:pt x="106" y="31"/>
                  </a:lnTo>
                  <a:lnTo>
                    <a:pt x="28" y="38"/>
                  </a:lnTo>
                  <a:lnTo>
                    <a:pt x="38" y="132"/>
                  </a:lnTo>
                  <a:lnTo>
                    <a:pt x="27" y="147"/>
                  </a:lnTo>
                  <a:lnTo>
                    <a:pt x="12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1" name="Freeform 65"/>
            <p:cNvSpPr>
              <a:spLocks/>
            </p:cNvSpPr>
            <p:nvPr/>
          </p:nvSpPr>
          <p:spPr bwMode="auto">
            <a:xfrm>
              <a:off x="3871" y="822"/>
              <a:ext cx="57" cy="28"/>
            </a:xfrm>
            <a:custGeom>
              <a:avLst/>
              <a:gdLst>
                <a:gd name="T0" fmla="*/ 1 w 114"/>
                <a:gd name="T1" fmla="*/ 0 h 54"/>
                <a:gd name="T2" fmla="*/ 4 w 114"/>
                <a:gd name="T3" fmla="*/ 1 h 54"/>
                <a:gd name="T4" fmla="*/ 4 w 114"/>
                <a:gd name="T5" fmla="*/ 2 h 54"/>
                <a:gd name="T6" fmla="*/ 4 w 114"/>
                <a:gd name="T7" fmla="*/ 2 h 54"/>
                <a:gd name="T8" fmla="*/ 3 w 114"/>
                <a:gd name="T9" fmla="*/ 2 h 54"/>
                <a:gd name="T10" fmla="*/ 1 w 114"/>
                <a:gd name="T11" fmla="*/ 1 h 54"/>
                <a:gd name="T12" fmla="*/ 0 w 114"/>
                <a:gd name="T13" fmla="*/ 1 h 54"/>
                <a:gd name="T14" fmla="*/ 1 w 114"/>
                <a:gd name="T15" fmla="*/ 0 h 54"/>
                <a:gd name="T16" fmla="*/ 1 w 114"/>
                <a:gd name="T17" fmla="*/ 0 h 54"/>
                <a:gd name="T18" fmla="*/ 1 w 114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54"/>
                <a:gd name="T32" fmla="*/ 114 w 114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54">
                  <a:moveTo>
                    <a:pt x="17" y="0"/>
                  </a:moveTo>
                  <a:lnTo>
                    <a:pt x="98" y="10"/>
                  </a:lnTo>
                  <a:lnTo>
                    <a:pt x="114" y="36"/>
                  </a:lnTo>
                  <a:lnTo>
                    <a:pt x="106" y="51"/>
                  </a:lnTo>
                  <a:lnTo>
                    <a:pt x="88" y="54"/>
                  </a:lnTo>
                  <a:lnTo>
                    <a:pt x="10" y="24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2" name="Freeform 66"/>
            <p:cNvSpPr>
              <a:spLocks/>
            </p:cNvSpPr>
            <p:nvPr/>
          </p:nvSpPr>
          <p:spPr bwMode="auto">
            <a:xfrm>
              <a:off x="3855" y="855"/>
              <a:ext cx="73" cy="54"/>
            </a:xfrm>
            <a:custGeom>
              <a:avLst/>
              <a:gdLst>
                <a:gd name="T0" fmla="*/ 2 w 145"/>
                <a:gd name="T1" fmla="*/ 0 h 107"/>
                <a:gd name="T2" fmla="*/ 5 w 145"/>
                <a:gd name="T3" fmla="*/ 1 h 107"/>
                <a:gd name="T4" fmla="*/ 5 w 145"/>
                <a:gd name="T5" fmla="*/ 1 h 107"/>
                <a:gd name="T6" fmla="*/ 5 w 145"/>
                <a:gd name="T7" fmla="*/ 2 h 107"/>
                <a:gd name="T8" fmla="*/ 3 w 145"/>
                <a:gd name="T9" fmla="*/ 2 h 107"/>
                <a:gd name="T10" fmla="*/ 3 w 145"/>
                <a:gd name="T11" fmla="*/ 2 h 107"/>
                <a:gd name="T12" fmla="*/ 3 w 145"/>
                <a:gd name="T13" fmla="*/ 2 h 107"/>
                <a:gd name="T14" fmla="*/ 5 w 145"/>
                <a:gd name="T15" fmla="*/ 3 h 107"/>
                <a:gd name="T16" fmla="*/ 5 w 145"/>
                <a:gd name="T17" fmla="*/ 3 h 107"/>
                <a:gd name="T18" fmla="*/ 4 w 145"/>
                <a:gd name="T19" fmla="*/ 4 h 107"/>
                <a:gd name="T20" fmla="*/ 3 w 145"/>
                <a:gd name="T21" fmla="*/ 4 h 107"/>
                <a:gd name="T22" fmla="*/ 2 w 145"/>
                <a:gd name="T23" fmla="*/ 3 h 107"/>
                <a:gd name="T24" fmla="*/ 1 w 145"/>
                <a:gd name="T25" fmla="*/ 3 h 107"/>
                <a:gd name="T26" fmla="*/ 1 w 145"/>
                <a:gd name="T27" fmla="*/ 2 h 107"/>
                <a:gd name="T28" fmla="*/ 1 w 145"/>
                <a:gd name="T29" fmla="*/ 2 h 107"/>
                <a:gd name="T30" fmla="*/ 2 w 145"/>
                <a:gd name="T31" fmla="*/ 1 h 107"/>
                <a:gd name="T32" fmla="*/ 0 w 145"/>
                <a:gd name="T33" fmla="*/ 1 h 107"/>
                <a:gd name="T34" fmla="*/ 1 w 145"/>
                <a:gd name="T35" fmla="*/ 1 h 107"/>
                <a:gd name="T36" fmla="*/ 2 w 145"/>
                <a:gd name="T37" fmla="*/ 0 h 107"/>
                <a:gd name="T38" fmla="*/ 2 w 145"/>
                <a:gd name="T39" fmla="*/ 0 h 107"/>
                <a:gd name="T40" fmla="*/ 2 w 145"/>
                <a:gd name="T41" fmla="*/ 0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5"/>
                <a:gd name="T64" fmla="*/ 0 h 107"/>
                <a:gd name="T65" fmla="*/ 145 w 145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5" h="107">
                  <a:moveTo>
                    <a:pt x="48" y="0"/>
                  </a:moveTo>
                  <a:lnTo>
                    <a:pt x="130" y="1"/>
                  </a:lnTo>
                  <a:lnTo>
                    <a:pt x="145" y="13"/>
                  </a:lnTo>
                  <a:lnTo>
                    <a:pt x="139" y="33"/>
                  </a:lnTo>
                  <a:lnTo>
                    <a:pt x="76" y="36"/>
                  </a:lnTo>
                  <a:lnTo>
                    <a:pt x="72" y="46"/>
                  </a:lnTo>
                  <a:lnTo>
                    <a:pt x="91" y="59"/>
                  </a:lnTo>
                  <a:lnTo>
                    <a:pt x="130" y="79"/>
                  </a:lnTo>
                  <a:lnTo>
                    <a:pt x="135" y="96"/>
                  </a:lnTo>
                  <a:lnTo>
                    <a:pt x="127" y="107"/>
                  </a:lnTo>
                  <a:lnTo>
                    <a:pt x="86" y="106"/>
                  </a:lnTo>
                  <a:lnTo>
                    <a:pt x="58" y="86"/>
                  </a:lnTo>
                  <a:lnTo>
                    <a:pt x="28" y="71"/>
                  </a:lnTo>
                  <a:lnTo>
                    <a:pt x="1" y="58"/>
                  </a:lnTo>
                  <a:lnTo>
                    <a:pt x="8" y="38"/>
                  </a:lnTo>
                  <a:lnTo>
                    <a:pt x="34" y="25"/>
                  </a:lnTo>
                  <a:lnTo>
                    <a:pt x="0" y="11"/>
                  </a:lnTo>
                  <a:lnTo>
                    <a:pt x="8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3" name="Freeform 67"/>
            <p:cNvSpPr>
              <a:spLocks/>
            </p:cNvSpPr>
            <p:nvPr/>
          </p:nvSpPr>
          <p:spPr bwMode="auto">
            <a:xfrm>
              <a:off x="3851" y="904"/>
              <a:ext cx="56" cy="27"/>
            </a:xfrm>
            <a:custGeom>
              <a:avLst/>
              <a:gdLst>
                <a:gd name="T0" fmla="*/ 1 w 111"/>
                <a:gd name="T1" fmla="*/ 0 h 53"/>
                <a:gd name="T2" fmla="*/ 3 w 111"/>
                <a:gd name="T3" fmla="*/ 1 h 53"/>
                <a:gd name="T4" fmla="*/ 4 w 111"/>
                <a:gd name="T5" fmla="*/ 1 h 53"/>
                <a:gd name="T6" fmla="*/ 4 w 111"/>
                <a:gd name="T7" fmla="*/ 2 h 53"/>
                <a:gd name="T8" fmla="*/ 3 w 111"/>
                <a:gd name="T9" fmla="*/ 2 h 53"/>
                <a:gd name="T10" fmla="*/ 3 w 111"/>
                <a:gd name="T11" fmla="*/ 2 h 53"/>
                <a:gd name="T12" fmla="*/ 1 w 111"/>
                <a:gd name="T13" fmla="*/ 1 h 53"/>
                <a:gd name="T14" fmla="*/ 0 w 111"/>
                <a:gd name="T15" fmla="*/ 1 h 53"/>
                <a:gd name="T16" fmla="*/ 1 w 111"/>
                <a:gd name="T17" fmla="*/ 0 h 53"/>
                <a:gd name="T18" fmla="*/ 1 w 111"/>
                <a:gd name="T19" fmla="*/ 0 h 53"/>
                <a:gd name="T20" fmla="*/ 1 w 111"/>
                <a:gd name="T21" fmla="*/ 0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53"/>
                <a:gd name="T35" fmla="*/ 111 w 111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53">
                  <a:moveTo>
                    <a:pt x="14" y="0"/>
                  </a:moveTo>
                  <a:lnTo>
                    <a:pt x="88" y="13"/>
                  </a:lnTo>
                  <a:lnTo>
                    <a:pt x="103" y="23"/>
                  </a:lnTo>
                  <a:lnTo>
                    <a:pt x="111" y="45"/>
                  </a:lnTo>
                  <a:lnTo>
                    <a:pt x="90" y="53"/>
                  </a:lnTo>
                  <a:lnTo>
                    <a:pt x="73" y="50"/>
                  </a:lnTo>
                  <a:lnTo>
                    <a:pt x="12" y="25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4" name="Freeform 68"/>
            <p:cNvSpPr>
              <a:spLocks/>
            </p:cNvSpPr>
            <p:nvPr/>
          </p:nvSpPr>
          <p:spPr bwMode="auto">
            <a:xfrm>
              <a:off x="3840" y="916"/>
              <a:ext cx="70" cy="267"/>
            </a:xfrm>
            <a:custGeom>
              <a:avLst/>
              <a:gdLst>
                <a:gd name="T0" fmla="*/ 4 w 141"/>
                <a:gd name="T1" fmla="*/ 0 h 536"/>
                <a:gd name="T2" fmla="*/ 3 w 141"/>
                <a:gd name="T3" fmla="*/ 7 h 536"/>
                <a:gd name="T4" fmla="*/ 2 w 141"/>
                <a:gd name="T5" fmla="*/ 11 h 536"/>
                <a:gd name="T6" fmla="*/ 1 w 141"/>
                <a:gd name="T7" fmla="*/ 16 h 536"/>
                <a:gd name="T8" fmla="*/ 1 w 141"/>
                <a:gd name="T9" fmla="*/ 16 h 536"/>
                <a:gd name="T10" fmla="*/ 0 w 141"/>
                <a:gd name="T11" fmla="*/ 16 h 536"/>
                <a:gd name="T12" fmla="*/ 0 w 141"/>
                <a:gd name="T13" fmla="*/ 16 h 536"/>
                <a:gd name="T14" fmla="*/ 0 w 141"/>
                <a:gd name="T15" fmla="*/ 11 h 536"/>
                <a:gd name="T16" fmla="*/ 1 w 141"/>
                <a:gd name="T17" fmla="*/ 7 h 536"/>
                <a:gd name="T18" fmla="*/ 2 w 141"/>
                <a:gd name="T19" fmla="*/ 3 h 536"/>
                <a:gd name="T20" fmla="*/ 3 w 141"/>
                <a:gd name="T21" fmla="*/ 0 h 536"/>
                <a:gd name="T22" fmla="*/ 3 w 141"/>
                <a:gd name="T23" fmla="*/ 0 h 536"/>
                <a:gd name="T24" fmla="*/ 4 w 141"/>
                <a:gd name="T25" fmla="*/ 0 h 536"/>
                <a:gd name="T26" fmla="*/ 4 w 141"/>
                <a:gd name="T27" fmla="*/ 0 h 536"/>
                <a:gd name="T28" fmla="*/ 4 w 141"/>
                <a:gd name="T29" fmla="*/ 0 h 536"/>
                <a:gd name="T30" fmla="*/ 4 w 141"/>
                <a:gd name="T31" fmla="*/ 0 h 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"/>
                <a:gd name="T49" fmla="*/ 0 h 536"/>
                <a:gd name="T50" fmla="*/ 141 w 141"/>
                <a:gd name="T51" fmla="*/ 536 h 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" h="536">
                  <a:moveTo>
                    <a:pt x="141" y="24"/>
                  </a:moveTo>
                  <a:lnTo>
                    <a:pt x="101" y="245"/>
                  </a:lnTo>
                  <a:lnTo>
                    <a:pt x="76" y="371"/>
                  </a:lnTo>
                  <a:lnTo>
                    <a:pt x="63" y="523"/>
                  </a:lnTo>
                  <a:lnTo>
                    <a:pt x="52" y="533"/>
                  </a:lnTo>
                  <a:lnTo>
                    <a:pt x="30" y="536"/>
                  </a:lnTo>
                  <a:lnTo>
                    <a:pt x="0" y="524"/>
                  </a:lnTo>
                  <a:lnTo>
                    <a:pt x="23" y="362"/>
                  </a:lnTo>
                  <a:lnTo>
                    <a:pt x="48" y="235"/>
                  </a:lnTo>
                  <a:lnTo>
                    <a:pt x="73" y="123"/>
                  </a:lnTo>
                  <a:lnTo>
                    <a:pt x="104" y="14"/>
                  </a:lnTo>
                  <a:lnTo>
                    <a:pt x="114" y="0"/>
                  </a:lnTo>
                  <a:lnTo>
                    <a:pt x="128" y="0"/>
                  </a:lnTo>
                  <a:lnTo>
                    <a:pt x="1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5" name="Freeform 69"/>
            <p:cNvSpPr>
              <a:spLocks/>
            </p:cNvSpPr>
            <p:nvPr/>
          </p:nvSpPr>
          <p:spPr bwMode="auto">
            <a:xfrm>
              <a:off x="3792" y="921"/>
              <a:ext cx="63" cy="262"/>
            </a:xfrm>
            <a:custGeom>
              <a:avLst/>
              <a:gdLst>
                <a:gd name="T0" fmla="*/ 4 w 126"/>
                <a:gd name="T1" fmla="*/ 1 h 524"/>
                <a:gd name="T2" fmla="*/ 2 w 126"/>
                <a:gd name="T3" fmla="*/ 15 h 524"/>
                <a:gd name="T4" fmla="*/ 2 w 126"/>
                <a:gd name="T5" fmla="*/ 16 h 524"/>
                <a:gd name="T6" fmla="*/ 1 w 126"/>
                <a:gd name="T7" fmla="*/ 16 h 524"/>
                <a:gd name="T8" fmla="*/ 0 w 126"/>
                <a:gd name="T9" fmla="*/ 15 h 524"/>
                <a:gd name="T10" fmla="*/ 1 w 126"/>
                <a:gd name="T11" fmla="*/ 11 h 524"/>
                <a:gd name="T12" fmla="*/ 2 w 126"/>
                <a:gd name="T13" fmla="*/ 7 h 524"/>
                <a:gd name="T14" fmla="*/ 3 w 126"/>
                <a:gd name="T15" fmla="*/ 4 h 524"/>
                <a:gd name="T16" fmla="*/ 4 w 126"/>
                <a:gd name="T17" fmla="*/ 1 h 524"/>
                <a:gd name="T18" fmla="*/ 4 w 126"/>
                <a:gd name="T19" fmla="*/ 0 h 524"/>
                <a:gd name="T20" fmla="*/ 4 w 126"/>
                <a:gd name="T21" fmla="*/ 1 h 524"/>
                <a:gd name="T22" fmla="*/ 4 w 126"/>
                <a:gd name="T23" fmla="*/ 1 h 524"/>
                <a:gd name="T24" fmla="*/ 4 w 126"/>
                <a:gd name="T25" fmla="*/ 1 h 5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524"/>
                <a:gd name="T41" fmla="*/ 126 w 126"/>
                <a:gd name="T42" fmla="*/ 524 h 5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524">
                  <a:moveTo>
                    <a:pt x="126" y="17"/>
                  </a:moveTo>
                  <a:lnTo>
                    <a:pt x="45" y="498"/>
                  </a:lnTo>
                  <a:lnTo>
                    <a:pt x="35" y="518"/>
                  </a:lnTo>
                  <a:lnTo>
                    <a:pt x="19" y="524"/>
                  </a:lnTo>
                  <a:lnTo>
                    <a:pt x="0" y="496"/>
                  </a:lnTo>
                  <a:lnTo>
                    <a:pt x="22" y="366"/>
                  </a:lnTo>
                  <a:lnTo>
                    <a:pt x="45" y="253"/>
                  </a:lnTo>
                  <a:lnTo>
                    <a:pt x="71" y="141"/>
                  </a:lnTo>
                  <a:lnTo>
                    <a:pt x="101" y="10"/>
                  </a:lnTo>
                  <a:lnTo>
                    <a:pt x="116" y="0"/>
                  </a:lnTo>
                  <a:lnTo>
                    <a:pt x="12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6" name="Freeform 70"/>
            <p:cNvSpPr>
              <a:spLocks/>
            </p:cNvSpPr>
            <p:nvPr/>
          </p:nvSpPr>
          <p:spPr bwMode="auto">
            <a:xfrm>
              <a:off x="3929" y="679"/>
              <a:ext cx="123" cy="92"/>
            </a:xfrm>
            <a:custGeom>
              <a:avLst/>
              <a:gdLst>
                <a:gd name="T0" fmla="*/ 0 w 246"/>
                <a:gd name="T1" fmla="*/ 6 h 183"/>
                <a:gd name="T2" fmla="*/ 1 w 246"/>
                <a:gd name="T3" fmla="*/ 4 h 183"/>
                <a:gd name="T4" fmla="*/ 1 w 246"/>
                <a:gd name="T5" fmla="*/ 3 h 183"/>
                <a:gd name="T6" fmla="*/ 4 w 246"/>
                <a:gd name="T7" fmla="*/ 2 h 183"/>
                <a:gd name="T8" fmla="*/ 7 w 246"/>
                <a:gd name="T9" fmla="*/ 0 h 183"/>
                <a:gd name="T10" fmla="*/ 8 w 246"/>
                <a:gd name="T11" fmla="*/ 1 h 183"/>
                <a:gd name="T12" fmla="*/ 8 w 246"/>
                <a:gd name="T13" fmla="*/ 1 h 183"/>
                <a:gd name="T14" fmla="*/ 5 w 246"/>
                <a:gd name="T15" fmla="*/ 2 h 183"/>
                <a:gd name="T16" fmla="*/ 1 w 246"/>
                <a:gd name="T17" fmla="*/ 3 h 183"/>
                <a:gd name="T18" fmla="*/ 1 w 246"/>
                <a:gd name="T19" fmla="*/ 4 h 183"/>
                <a:gd name="T20" fmla="*/ 2 w 246"/>
                <a:gd name="T21" fmla="*/ 5 h 183"/>
                <a:gd name="T22" fmla="*/ 2 w 246"/>
                <a:gd name="T23" fmla="*/ 6 h 183"/>
                <a:gd name="T24" fmla="*/ 2 w 246"/>
                <a:gd name="T25" fmla="*/ 6 h 183"/>
                <a:gd name="T26" fmla="*/ 0 w 246"/>
                <a:gd name="T27" fmla="*/ 6 h 183"/>
                <a:gd name="T28" fmla="*/ 0 w 246"/>
                <a:gd name="T29" fmla="*/ 6 h 183"/>
                <a:gd name="T30" fmla="*/ 0 w 246"/>
                <a:gd name="T31" fmla="*/ 6 h 1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6"/>
                <a:gd name="T49" fmla="*/ 0 h 183"/>
                <a:gd name="T50" fmla="*/ 246 w 246"/>
                <a:gd name="T51" fmla="*/ 183 h 1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6" h="183">
                  <a:moveTo>
                    <a:pt x="0" y="170"/>
                  </a:moveTo>
                  <a:lnTo>
                    <a:pt x="5" y="124"/>
                  </a:lnTo>
                  <a:lnTo>
                    <a:pt x="15" y="67"/>
                  </a:lnTo>
                  <a:lnTo>
                    <a:pt x="122" y="34"/>
                  </a:lnTo>
                  <a:lnTo>
                    <a:pt x="223" y="0"/>
                  </a:lnTo>
                  <a:lnTo>
                    <a:pt x="246" y="6"/>
                  </a:lnTo>
                  <a:lnTo>
                    <a:pt x="240" y="28"/>
                  </a:lnTo>
                  <a:lnTo>
                    <a:pt x="129" y="59"/>
                  </a:lnTo>
                  <a:lnTo>
                    <a:pt x="26" y="91"/>
                  </a:lnTo>
                  <a:lnTo>
                    <a:pt x="31" y="125"/>
                  </a:lnTo>
                  <a:lnTo>
                    <a:pt x="48" y="148"/>
                  </a:lnTo>
                  <a:lnTo>
                    <a:pt x="49" y="170"/>
                  </a:lnTo>
                  <a:lnTo>
                    <a:pt x="35" y="183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7" name="Freeform 71"/>
            <p:cNvSpPr>
              <a:spLocks/>
            </p:cNvSpPr>
            <p:nvPr/>
          </p:nvSpPr>
          <p:spPr bwMode="auto">
            <a:xfrm>
              <a:off x="4044" y="679"/>
              <a:ext cx="42" cy="88"/>
            </a:xfrm>
            <a:custGeom>
              <a:avLst/>
              <a:gdLst>
                <a:gd name="T0" fmla="*/ 1 w 84"/>
                <a:gd name="T1" fmla="*/ 1 h 175"/>
                <a:gd name="T2" fmla="*/ 1 w 84"/>
                <a:gd name="T3" fmla="*/ 3 h 175"/>
                <a:gd name="T4" fmla="*/ 3 w 84"/>
                <a:gd name="T5" fmla="*/ 5 h 175"/>
                <a:gd name="T6" fmla="*/ 3 w 84"/>
                <a:gd name="T7" fmla="*/ 6 h 175"/>
                <a:gd name="T8" fmla="*/ 1 w 84"/>
                <a:gd name="T9" fmla="*/ 6 h 175"/>
                <a:gd name="T10" fmla="*/ 1 w 84"/>
                <a:gd name="T11" fmla="*/ 3 h 175"/>
                <a:gd name="T12" fmla="*/ 0 w 84"/>
                <a:gd name="T13" fmla="*/ 1 h 175"/>
                <a:gd name="T14" fmla="*/ 1 w 84"/>
                <a:gd name="T15" fmla="*/ 0 h 175"/>
                <a:gd name="T16" fmla="*/ 1 w 84"/>
                <a:gd name="T17" fmla="*/ 1 h 175"/>
                <a:gd name="T18" fmla="*/ 1 w 84"/>
                <a:gd name="T19" fmla="*/ 1 h 175"/>
                <a:gd name="T20" fmla="*/ 1 w 84"/>
                <a:gd name="T21" fmla="*/ 1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175"/>
                <a:gd name="T35" fmla="*/ 84 w 84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175">
                  <a:moveTo>
                    <a:pt x="24" y="6"/>
                  </a:moveTo>
                  <a:lnTo>
                    <a:pt x="56" y="81"/>
                  </a:lnTo>
                  <a:lnTo>
                    <a:pt x="84" y="158"/>
                  </a:lnTo>
                  <a:lnTo>
                    <a:pt x="74" y="175"/>
                  </a:lnTo>
                  <a:lnTo>
                    <a:pt x="58" y="165"/>
                  </a:lnTo>
                  <a:lnTo>
                    <a:pt x="29" y="89"/>
                  </a:lnTo>
                  <a:lnTo>
                    <a:pt x="0" y="15"/>
                  </a:lnTo>
                  <a:lnTo>
                    <a:pt x="6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8" name="Freeform 72"/>
            <p:cNvSpPr>
              <a:spLocks/>
            </p:cNvSpPr>
            <p:nvPr/>
          </p:nvSpPr>
          <p:spPr bwMode="auto">
            <a:xfrm>
              <a:off x="3938" y="759"/>
              <a:ext cx="149" cy="400"/>
            </a:xfrm>
            <a:custGeom>
              <a:avLst/>
              <a:gdLst>
                <a:gd name="T0" fmla="*/ 9 w 298"/>
                <a:gd name="T1" fmla="*/ 1 h 800"/>
                <a:gd name="T2" fmla="*/ 9 w 298"/>
                <a:gd name="T3" fmla="*/ 3 h 800"/>
                <a:gd name="T4" fmla="*/ 7 w 298"/>
                <a:gd name="T5" fmla="*/ 6 h 800"/>
                <a:gd name="T6" fmla="*/ 6 w 298"/>
                <a:gd name="T7" fmla="*/ 9 h 800"/>
                <a:gd name="T8" fmla="*/ 5 w 298"/>
                <a:gd name="T9" fmla="*/ 11 h 800"/>
                <a:gd name="T10" fmla="*/ 3 w 298"/>
                <a:gd name="T11" fmla="*/ 17 h 800"/>
                <a:gd name="T12" fmla="*/ 3 w 298"/>
                <a:gd name="T13" fmla="*/ 19 h 800"/>
                <a:gd name="T14" fmla="*/ 2 w 298"/>
                <a:gd name="T15" fmla="*/ 21 h 800"/>
                <a:gd name="T16" fmla="*/ 1 w 298"/>
                <a:gd name="T17" fmla="*/ 25 h 800"/>
                <a:gd name="T18" fmla="*/ 1 w 298"/>
                <a:gd name="T19" fmla="*/ 25 h 800"/>
                <a:gd name="T20" fmla="*/ 0 w 298"/>
                <a:gd name="T21" fmla="*/ 25 h 800"/>
                <a:gd name="T22" fmla="*/ 1 w 298"/>
                <a:gd name="T23" fmla="*/ 21 h 800"/>
                <a:gd name="T24" fmla="*/ 2 w 298"/>
                <a:gd name="T25" fmla="*/ 17 h 800"/>
                <a:gd name="T26" fmla="*/ 3 w 298"/>
                <a:gd name="T27" fmla="*/ 13 h 800"/>
                <a:gd name="T28" fmla="*/ 5 w 298"/>
                <a:gd name="T29" fmla="*/ 11 h 800"/>
                <a:gd name="T30" fmla="*/ 5 w 298"/>
                <a:gd name="T31" fmla="*/ 9 h 800"/>
                <a:gd name="T32" fmla="*/ 6 w 298"/>
                <a:gd name="T33" fmla="*/ 6 h 800"/>
                <a:gd name="T34" fmla="*/ 7 w 298"/>
                <a:gd name="T35" fmla="*/ 3 h 800"/>
                <a:gd name="T36" fmla="*/ 9 w 298"/>
                <a:gd name="T37" fmla="*/ 1 h 800"/>
                <a:gd name="T38" fmla="*/ 9 w 298"/>
                <a:gd name="T39" fmla="*/ 0 h 800"/>
                <a:gd name="T40" fmla="*/ 9 w 298"/>
                <a:gd name="T41" fmla="*/ 1 h 800"/>
                <a:gd name="T42" fmla="*/ 9 w 298"/>
                <a:gd name="T43" fmla="*/ 1 h 800"/>
                <a:gd name="T44" fmla="*/ 9 w 298"/>
                <a:gd name="T45" fmla="*/ 1 h 8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8"/>
                <a:gd name="T70" fmla="*/ 0 h 800"/>
                <a:gd name="T71" fmla="*/ 298 w 298"/>
                <a:gd name="T72" fmla="*/ 800 h 8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8" h="800">
                  <a:moveTo>
                    <a:pt x="298" y="17"/>
                  </a:moveTo>
                  <a:lnTo>
                    <a:pt x="265" y="109"/>
                  </a:lnTo>
                  <a:lnTo>
                    <a:pt x="233" y="187"/>
                  </a:lnTo>
                  <a:lnTo>
                    <a:pt x="203" y="263"/>
                  </a:lnTo>
                  <a:lnTo>
                    <a:pt x="170" y="352"/>
                  </a:lnTo>
                  <a:lnTo>
                    <a:pt x="121" y="524"/>
                  </a:lnTo>
                  <a:lnTo>
                    <a:pt x="103" y="589"/>
                  </a:lnTo>
                  <a:lnTo>
                    <a:pt x="83" y="653"/>
                  </a:lnTo>
                  <a:lnTo>
                    <a:pt x="41" y="782"/>
                  </a:lnTo>
                  <a:lnTo>
                    <a:pt x="17" y="800"/>
                  </a:lnTo>
                  <a:lnTo>
                    <a:pt x="0" y="794"/>
                  </a:lnTo>
                  <a:lnTo>
                    <a:pt x="38" y="665"/>
                  </a:lnTo>
                  <a:lnTo>
                    <a:pt x="74" y="536"/>
                  </a:lnTo>
                  <a:lnTo>
                    <a:pt x="103" y="440"/>
                  </a:lnTo>
                  <a:lnTo>
                    <a:pt x="134" y="347"/>
                  </a:lnTo>
                  <a:lnTo>
                    <a:pt x="169" y="258"/>
                  </a:lnTo>
                  <a:lnTo>
                    <a:pt x="203" y="181"/>
                  </a:lnTo>
                  <a:lnTo>
                    <a:pt x="238" y="101"/>
                  </a:lnTo>
                  <a:lnTo>
                    <a:pt x="273" y="9"/>
                  </a:lnTo>
                  <a:lnTo>
                    <a:pt x="289" y="0"/>
                  </a:lnTo>
                  <a:lnTo>
                    <a:pt x="29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9" name="Freeform 73"/>
            <p:cNvSpPr>
              <a:spLocks/>
            </p:cNvSpPr>
            <p:nvPr/>
          </p:nvSpPr>
          <p:spPr bwMode="auto">
            <a:xfrm>
              <a:off x="3907" y="737"/>
              <a:ext cx="128" cy="432"/>
            </a:xfrm>
            <a:custGeom>
              <a:avLst/>
              <a:gdLst>
                <a:gd name="T0" fmla="*/ 9 w 254"/>
                <a:gd name="T1" fmla="*/ 1 h 863"/>
                <a:gd name="T2" fmla="*/ 8 w 254"/>
                <a:gd name="T3" fmla="*/ 4 h 863"/>
                <a:gd name="T4" fmla="*/ 7 w 254"/>
                <a:gd name="T5" fmla="*/ 6 h 863"/>
                <a:gd name="T6" fmla="*/ 5 w 254"/>
                <a:gd name="T7" fmla="*/ 12 h 863"/>
                <a:gd name="T8" fmla="*/ 4 w 254"/>
                <a:gd name="T9" fmla="*/ 17 h 863"/>
                <a:gd name="T10" fmla="*/ 3 w 254"/>
                <a:gd name="T11" fmla="*/ 22 h 863"/>
                <a:gd name="T12" fmla="*/ 3 w 254"/>
                <a:gd name="T13" fmla="*/ 23 h 863"/>
                <a:gd name="T14" fmla="*/ 2 w 254"/>
                <a:gd name="T15" fmla="*/ 25 h 863"/>
                <a:gd name="T16" fmla="*/ 1 w 254"/>
                <a:gd name="T17" fmla="*/ 27 h 863"/>
                <a:gd name="T18" fmla="*/ 1 w 254"/>
                <a:gd name="T19" fmla="*/ 27 h 863"/>
                <a:gd name="T20" fmla="*/ 0 w 254"/>
                <a:gd name="T21" fmla="*/ 27 h 863"/>
                <a:gd name="T22" fmla="*/ 1 w 254"/>
                <a:gd name="T23" fmla="*/ 23 h 863"/>
                <a:gd name="T24" fmla="*/ 1 w 254"/>
                <a:gd name="T25" fmla="*/ 21 h 863"/>
                <a:gd name="T26" fmla="*/ 3 w 254"/>
                <a:gd name="T27" fmla="*/ 16 h 863"/>
                <a:gd name="T28" fmla="*/ 4 w 254"/>
                <a:gd name="T29" fmla="*/ 12 h 863"/>
                <a:gd name="T30" fmla="*/ 5 w 254"/>
                <a:gd name="T31" fmla="*/ 9 h 863"/>
                <a:gd name="T32" fmla="*/ 6 w 254"/>
                <a:gd name="T33" fmla="*/ 6 h 863"/>
                <a:gd name="T34" fmla="*/ 7 w 254"/>
                <a:gd name="T35" fmla="*/ 4 h 863"/>
                <a:gd name="T36" fmla="*/ 8 w 254"/>
                <a:gd name="T37" fmla="*/ 1 h 863"/>
                <a:gd name="T38" fmla="*/ 8 w 254"/>
                <a:gd name="T39" fmla="*/ 0 h 863"/>
                <a:gd name="T40" fmla="*/ 9 w 254"/>
                <a:gd name="T41" fmla="*/ 1 h 863"/>
                <a:gd name="T42" fmla="*/ 9 w 254"/>
                <a:gd name="T43" fmla="*/ 1 h 863"/>
                <a:gd name="T44" fmla="*/ 9 w 254"/>
                <a:gd name="T45" fmla="*/ 1 h 8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4"/>
                <a:gd name="T70" fmla="*/ 0 h 863"/>
                <a:gd name="T71" fmla="*/ 254 w 254"/>
                <a:gd name="T72" fmla="*/ 863 h 8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4" h="863">
                  <a:moveTo>
                    <a:pt x="254" y="17"/>
                  </a:moveTo>
                  <a:lnTo>
                    <a:pt x="226" y="109"/>
                  </a:lnTo>
                  <a:lnTo>
                    <a:pt x="203" y="190"/>
                  </a:lnTo>
                  <a:lnTo>
                    <a:pt x="155" y="366"/>
                  </a:lnTo>
                  <a:lnTo>
                    <a:pt x="114" y="518"/>
                  </a:lnTo>
                  <a:lnTo>
                    <a:pt x="81" y="676"/>
                  </a:lnTo>
                  <a:lnTo>
                    <a:pt x="71" y="721"/>
                  </a:lnTo>
                  <a:lnTo>
                    <a:pt x="48" y="787"/>
                  </a:lnTo>
                  <a:lnTo>
                    <a:pt x="25" y="855"/>
                  </a:lnTo>
                  <a:lnTo>
                    <a:pt x="8" y="863"/>
                  </a:lnTo>
                  <a:lnTo>
                    <a:pt x="0" y="848"/>
                  </a:lnTo>
                  <a:lnTo>
                    <a:pt x="20" y="709"/>
                  </a:lnTo>
                  <a:lnTo>
                    <a:pt x="30" y="665"/>
                  </a:lnTo>
                  <a:lnTo>
                    <a:pt x="71" y="505"/>
                  </a:lnTo>
                  <a:lnTo>
                    <a:pt x="119" y="356"/>
                  </a:lnTo>
                  <a:lnTo>
                    <a:pt x="145" y="263"/>
                  </a:lnTo>
                  <a:lnTo>
                    <a:pt x="172" y="182"/>
                  </a:lnTo>
                  <a:lnTo>
                    <a:pt x="200" y="101"/>
                  </a:lnTo>
                  <a:lnTo>
                    <a:pt x="230" y="9"/>
                  </a:lnTo>
                  <a:lnTo>
                    <a:pt x="246" y="0"/>
                  </a:lnTo>
                  <a:lnTo>
                    <a:pt x="25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0" name="Freeform 74"/>
            <p:cNvSpPr>
              <a:spLocks/>
            </p:cNvSpPr>
            <p:nvPr/>
          </p:nvSpPr>
          <p:spPr bwMode="auto">
            <a:xfrm>
              <a:off x="3869" y="1060"/>
              <a:ext cx="48" cy="30"/>
            </a:xfrm>
            <a:custGeom>
              <a:avLst/>
              <a:gdLst>
                <a:gd name="T0" fmla="*/ 1 w 96"/>
                <a:gd name="T1" fmla="*/ 1 h 59"/>
                <a:gd name="T2" fmla="*/ 3 w 96"/>
                <a:gd name="T3" fmla="*/ 0 h 59"/>
                <a:gd name="T4" fmla="*/ 3 w 96"/>
                <a:gd name="T5" fmla="*/ 1 h 59"/>
                <a:gd name="T6" fmla="*/ 3 w 96"/>
                <a:gd name="T7" fmla="*/ 1 h 59"/>
                <a:gd name="T8" fmla="*/ 2 w 96"/>
                <a:gd name="T9" fmla="*/ 2 h 59"/>
                <a:gd name="T10" fmla="*/ 1 w 96"/>
                <a:gd name="T11" fmla="*/ 2 h 59"/>
                <a:gd name="T12" fmla="*/ 0 w 96"/>
                <a:gd name="T13" fmla="*/ 2 h 59"/>
                <a:gd name="T14" fmla="*/ 1 w 96"/>
                <a:gd name="T15" fmla="*/ 1 h 59"/>
                <a:gd name="T16" fmla="*/ 1 w 96"/>
                <a:gd name="T17" fmla="*/ 1 h 59"/>
                <a:gd name="T18" fmla="*/ 1 w 96"/>
                <a:gd name="T19" fmla="*/ 1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59"/>
                <a:gd name="T32" fmla="*/ 96 w 96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59">
                  <a:moveTo>
                    <a:pt x="12" y="19"/>
                  </a:moveTo>
                  <a:lnTo>
                    <a:pt x="79" y="0"/>
                  </a:lnTo>
                  <a:lnTo>
                    <a:pt x="96" y="8"/>
                  </a:lnTo>
                  <a:lnTo>
                    <a:pt x="88" y="24"/>
                  </a:lnTo>
                  <a:lnTo>
                    <a:pt x="56" y="41"/>
                  </a:lnTo>
                  <a:lnTo>
                    <a:pt x="27" y="59"/>
                  </a:lnTo>
                  <a:lnTo>
                    <a:pt x="0" y="46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1" name="Freeform 75"/>
            <p:cNvSpPr>
              <a:spLocks/>
            </p:cNvSpPr>
            <p:nvPr/>
          </p:nvSpPr>
          <p:spPr bwMode="auto">
            <a:xfrm>
              <a:off x="3889" y="956"/>
              <a:ext cx="53" cy="31"/>
            </a:xfrm>
            <a:custGeom>
              <a:avLst/>
              <a:gdLst>
                <a:gd name="T0" fmla="*/ 1 w 106"/>
                <a:gd name="T1" fmla="*/ 1 h 62"/>
                <a:gd name="T2" fmla="*/ 3 w 106"/>
                <a:gd name="T3" fmla="*/ 0 h 62"/>
                <a:gd name="T4" fmla="*/ 3 w 106"/>
                <a:gd name="T5" fmla="*/ 1 h 62"/>
                <a:gd name="T6" fmla="*/ 3 w 106"/>
                <a:gd name="T7" fmla="*/ 1 h 62"/>
                <a:gd name="T8" fmla="*/ 1 w 106"/>
                <a:gd name="T9" fmla="*/ 2 h 62"/>
                <a:gd name="T10" fmla="*/ 0 w 106"/>
                <a:gd name="T11" fmla="*/ 2 h 62"/>
                <a:gd name="T12" fmla="*/ 1 w 106"/>
                <a:gd name="T13" fmla="*/ 1 h 62"/>
                <a:gd name="T14" fmla="*/ 1 w 106"/>
                <a:gd name="T15" fmla="*/ 1 h 62"/>
                <a:gd name="T16" fmla="*/ 1 w 106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62"/>
                <a:gd name="T29" fmla="*/ 106 w 106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62">
                  <a:moveTo>
                    <a:pt x="5" y="28"/>
                  </a:moveTo>
                  <a:lnTo>
                    <a:pt x="88" y="0"/>
                  </a:lnTo>
                  <a:lnTo>
                    <a:pt x="106" y="7"/>
                  </a:lnTo>
                  <a:lnTo>
                    <a:pt x="98" y="24"/>
                  </a:lnTo>
                  <a:lnTo>
                    <a:pt x="29" y="62"/>
                  </a:lnTo>
                  <a:lnTo>
                    <a:pt x="0" y="57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2" name="Freeform 76"/>
            <p:cNvSpPr>
              <a:spLocks/>
            </p:cNvSpPr>
            <p:nvPr/>
          </p:nvSpPr>
          <p:spPr bwMode="auto">
            <a:xfrm>
              <a:off x="3919" y="860"/>
              <a:ext cx="50" cy="32"/>
            </a:xfrm>
            <a:custGeom>
              <a:avLst/>
              <a:gdLst>
                <a:gd name="T0" fmla="*/ 0 w 101"/>
                <a:gd name="T1" fmla="*/ 1 h 64"/>
                <a:gd name="T2" fmla="*/ 2 w 101"/>
                <a:gd name="T3" fmla="*/ 0 h 64"/>
                <a:gd name="T4" fmla="*/ 3 w 101"/>
                <a:gd name="T5" fmla="*/ 1 h 64"/>
                <a:gd name="T6" fmla="*/ 2 w 101"/>
                <a:gd name="T7" fmla="*/ 1 h 64"/>
                <a:gd name="T8" fmla="*/ 0 w 101"/>
                <a:gd name="T9" fmla="*/ 2 h 64"/>
                <a:gd name="T10" fmla="*/ 0 w 101"/>
                <a:gd name="T11" fmla="*/ 1 h 64"/>
                <a:gd name="T12" fmla="*/ 0 w 101"/>
                <a:gd name="T13" fmla="*/ 1 h 64"/>
                <a:gd name="T14" fmla="*/ 0 w 101"/>
                <a:gd name="T15" fmla="*/ 1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64"/>
                <a:gd name="T26" fmla="*/ 101 w 101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64">
                  <a:moveTo>
                    <a:pt x="0" y="31"/>
                  </a:moveTo>
                  <a:lnTo>
                    <a:pt x="84" y="0"/>
                  </a:lnTo>
                  <a:lnTo>
                    <a:pt x="101" y="8"/>
                  </a:lnTo>
                  <a:lnTo>
                    <a:pt x="93" y="25"/>
                  </a:lnTo>
                  <a:lnTo>
                    <a:pt x="8" y="6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3" name="Freeform 77"/>
            <p:cNvSpPr>
              <a:spLocks/>
            </p:cNvSpPr>
            <p:nvPr/>
          </p:nvSpPr>
          <p:spPr bwMode="auto">
            <a:xfrm>
              <a:off x="3924" y="774"/>
              <a:ext cx="55" cy="37"/>
            </a:xfrm>
            <a:custGeom>
              <a:avLst/>
              <a:gdLst>
                <a:gd name="T0" fmla="*/ 1 w 109"/>
                <a:gd name="T1" fmla="*/ 2 h 72"/>
                <a:gd name="T2" fmla="*/ 2 w 109"/>
                <a:gd name="T3" fmla="*/ 1 h 72"/>
                <a:gd name="T4" fmla="*/ 3 w 109"/>
                <a:gd name="T5" fmla="*/ 0 h 72"/>
                <a:gd name="T6" fmla="*/ 4 w 109"/>
                <a:gd name="T7" fmla="*/ 1 h 72"/>
                <a:gd name="T8" fmla="*/ 4 w 109"/>
                <a:gd name="T9" fmla="*/ 1 h 72"/>
                <a:gd name="T10" fmla="*/ 1 w 109"/>
                <a:gd name="T11" fmla="*/ 3 h 72"/>
                <a:gd name="T12" fmla="*/ 0 w 109"/>
                <a:gd name="T13" fmla="*/ 3 h 72"/>
                <a:gd name="T14" fmla="*/ 1 w 109"/>
                <a:gd name="T15" fmla="*/ 2 h 72"/>
                <a:gd name="T16" fmla="*/ 1 w 109"/>
                <a:gd name="T17" fmla="*/ 2 h 72"/>
                <a:gd name="T18" fmla="*/ 1 w 109"/>
                <a:gd name="T19" fmla="*/ 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72"/>
                <a:gd name="T32" fmla="*/ 109 w 109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72">
                  <a:moveTo>
                    <a:pt x="10" y="38"/>
                  </a:moveTo>
                  <a:lnTo>
                    <a:pt x="48" y="15"/>
                  </a:lnTo>
                  <a:lnTo>
                    <a:pt x="92" y="0"/>
                  </a:lnTo>
                  <a:lnTo>
                    <a:pt x="109" y="6"/>
                  </a:lnTo>
                  <a:lnTo>
                    <a:pt x="102" y="25"/>
                  </a:lnTo>
                  <a:lnTo>
                    <a:pt x="21" y="72"/>
                  </a:lnTo>
                  <a:lnTo>
                    <a:pt x="0" y="71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4" name="Freeform 78"/>
            <p:cNvSpPr>
              <a:spLocks/>
            </p:cNvSpPr>
            <p:nvPr/>
          </p:nvSpPr>
          <p:spPr bwMode="auto">
            <a:xfrm>
              <a:off x="3661" y="802"/>
              <a:ext cx="150" cy="300"/>
            </a:xfrm>
            <a:custGeom>
              <a:avLst/>
              <a:gdLst>
                <a:gd name="T0" fmla="*/ 3 w 299"/>
                <a:gd name="T1" fmla="*/ 19 h 600"/>
                <a:gd name="T2" fmla="*/ 4 w 299"/>
                <a:gd name="T3" fmla="*/ 17 h 600"/>
                <a:gd name="T4" fmla="*/ 4 w 299"/>
                <a:gd name="T5" fmla="*/ 15 h 600"/>
                <a:gd name="T6" fmla="*/ 4 w 299"/>
                <a:gd name="T7" fmla="*/ 12 h 600"/>
                <a:gd name="T8" fmla="*/ 3 w 299"/>
                <a:gd name="T9" fmla="*/ 10 h 600"/>
                <a:gd name="T10" fmla="*/ 2 w 299"/>
                <a:gd name="T11" fmla="*/ 9 h 600"/>
                <a:gd name="T12" fmla="*/ 1 w 299"/>
                <a:gd name="T13" fmla="*/ 9 h 600"/>
                <a:gd name="T14" fmla="*/ 0 w 299"/>
                <a:gd name="T15" fmla="*/ 5 h 600"/>
                <a:gd name="T16" fmla="*/ 1 w 299"/>
                <a:gd name="T17" fmla="*/ 5 h 600"/>
                <a:gd name="T18" fmla="*/ 1 w 299"/>
                <a:gd name="T19" fmla="*/ 2 h 600"/>
                <a:gd name="T20" fmla="*/ 2 w 299"/>
                <a:gd name="T21" fmla="*/ 1 h 600"/>
                <a:gd name="T22" fmla="*/ 3 w 299"/>
                <a:gd name="T23" fmla="*/ 1 h 600"/>
                <a:gd name="T24" fmla="*/ 4 w 299"/>
                <a:gd name="T25" fmla="*/ 1 h 600"/>
                <a:gd name="T26" fmla="*/ 5 w 299"/>
                <a:gd name="T27" fmla="*/ 0 h 600"/>
                <a:gd name="T28" fmla="*/ 7 w 299"/>
                <a:gd name="T29" fmla="*/ 1 h 600"/>
                <a:gd name="T30" fmla="*/ 9 w 299"/>
                <a:gd name="T31" fmla="*/ 3 h 600"/>
                <a:gd name="T32" fmla="*/ 10 w 299"/>
                <a:gd name="T33" fmla="*/ 5 h 600"/>
                <a:gd name="T34" fmla="*/ 10 w 299"/>
                <a:gd name="T35" fmla="*/ 7 h 600"/>
                <a:gd name="T36" fmla="*/ 9 w 299"/>
                <a:gd name="T37" fmla="*/ 9 h 600"/>
                <a:gd name="T38" fmla="*/ 9 w 299"/>
                <a:gd name="T39" fmla="*/ 9 h 600"/>
                <a:gd name="T40" fmla="*/ 8 w 299"/>
                <a:gd name="T41" fmla="*/ 10 h 600"/>
                <a:gd name="T42" fmla="*/ 8 w 299"/>
                <a:gd name="T43" fmla="*/ 10 h 600"/>
                <a:gd name="T44" fmla="*/ 7 w 299"/>
                <a:gd name="T45" fmla="*/ 13 h 600"/>
                <a:gd name="T46" fmla="*/ 7 w 299"/>
                <a:gd name="T47" fmla="*/ 13 h 600"/>
                <a:gd name="T48" fmla="*/ 6 w 299"/>
                <a:gd name="T49" fmla="*/ 13 h 600"/>
                <a:gd name="T50" fmla="*/ 6 w 299"/>
                <a:gd name="T51" fmla="*/ 10 h 600"/>
                <a:gd name="T52" fmla="*/ 7 w 299"/>
                <a:gd name="T53" fmla="*/ 9 h 600"/>
                <a:gd name="T54" fmla="*/ 8 w 299"/>
                <a:gd name="T55" fmla="*/ 5 h 600"/>
                <a:gd name="T56" fmla="*/ 8 w 299"/>
                <a:gd name="T57" fmla="*/ 3 h 600"/>
                <a:gd name="T58" fmla="*/ 7 w 299"/>
                <a:gd name="T59" fmla="*/ 2 h 600"/>
                <a:gd name="T60" fmla="*/ 7 w 299"/>
                <a:gd name="T61" fmla="*/ 1 h 600"/>
                <a:gd name="T62" fmla="*/ 6 w 299"/>
                <a:gd name="T63" fmla="*/ 1 h 600"/>
                <a:gd name="T64" fmla="*/ 5 w 299"/>
                <a:gd name="T65" fmla="*/ 1 h 600"/>
                <a:gd name="T66" fmla="*/ 4 w 299"/>
                <a:gd name="T67" fmla="*/ 1 h 600"/>
                <a:gd name="T68" fmla="*/ 2 w 299"/>
                <a:gd name="T69" fmla="*/ 3 h 600"/>
                <a:gd name="T70" fmla="*/ 1 w 299"/>
                <a:gd name="T71" fmla="*/ 5 h 600"/>
                <a:gd name="T72" fmla="*/ 2 w 299"/>
                <a:gd name="T73" fmla="*/ 9 h 600"/>
                <a:gd name="T74" fmla="*/ 3 w 299"/>
                <a:gd name="T75" fmla="*/ 9 h 600"/>
                <a:gd name="T76" fmla="*/ 4 w 299"/>
                <a:gd name="T77" fmla="*/ 10 h 600"/>
                <a:gd name="T78" fmla="*/ 5 w 299"/>
                <a:gd name="T79" fmla="*/ 12 h 600"/>
                <a:gd name="T80" fmla="*/ 5 w 299"/>
                <a:gd name="T81" fmla="*/ 13 h 600"/>
                <a:gd name="T82" fmla="*/ 5 w 299"/>
                <a:gd name="T83" fmla="*/ 15 h 600"/>
                <a:gd name="T84" fmla="*/ 4 w 299"/>
                <a:gd name="T85" fmla="*/ 19 h 600"/>
                <a:gd name="T86" fmla="*/ 4 w 299"/>
                <a:gd name="T87" fmla="*/ 19 h 600"/>
                <a:gd name="T88" fmla="*/ 3 w 299"/>
                <a:gd name="T89" fmla="*/ 19 h 600"/>
                <a:gd name="T90" fmla="*/ 3 w 299"/>
                <a:gd name="T91" fmla="*/ 19 h 600"/>
                <a:gd name="T92" fmla="*/ 3 w 299"/>
                <a:gd name="T93" fmla="*/ 19 h 6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9"/>
                <a:gd name="T142" fmla="*/ 0 h 600"/>
                <a:gd name="T143" fmla="*/ 299 w 299"/>
                <a:gd name="T144" fmla="*/ 600 h 6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9" h="600">
                  <a:moveTo>
                    <a:pt x="96" y="587"/>
                  </a:moveTo>
                  <a:lnTo>
                    <a:pt x="103" y="535"/>
                  </a:lnTo>
                  <a:lnTo>
                    <a:pt x="118" y="489"/>
                  </a:lnTo>
                  <a:lnTo>
                    <a:pt x="116" y="400"/>
                  </a:lnTo>
                  <a:lnTo>
                    <a:pt x="83" y="347"/>
                  </a:lnTo>
                  <a:lnTo>
                    <a:pt x="48" y="309"/>
                  </a:lnTo>
                  <a:lnTo>
                    <a:pt x="18" y="263"/>
                  </a:lnTo>
                  <a:lnTo>
                    <a:pt x="0" y="190"/>
                  </a:lnTo>
                  <a:lnTo>
                    <a:pt x="3" y="137"/>
                  </a:lnTo>
                  <a:lnTo>
                    <a:pt x="20" y="89"/>
                  </a:lnTo>
                  <a:lnTo>
                    <a:pt x="50" y="48"/>
                  </a:lnTo>
                  <a:lnTo>
                    <a:pt x="93" y="15"/>
                  </a:lnTo>
                  <a:lnTo>
                    <a:pt x="122" y="2"/>
                  </a:lnTo>
                  <a:lnTo>
                    <a:pt x="156" y="0"/>
                  </a:lnTo>
                  <a:lnTo>
                    <a:pt x="215" y="25"/>
                  </a:lnTo>
                  <a:lnTo>
                    <a:pt x="278" y="96"/>
                  </a:lnTo>
                  <a:lnTo>
                    <a:pt x="299" y="187"/>
                  </a:lnTo>
                  <a:lnTo>
                    <a:pt x="293" y="226"/>
                  </a:lnTo>
                  <a:lnTo>
                    <a:pt x="280" y="258"/>
                  </a:lnTo>
                  <a:lnTo>
                    <a:pt x="260" y="288"/>
                  </a:lnTo>
                  <a:lnTo>
                    <a:pt x="237" y="324"/>
                  </a:lnTo>
                  <a:lnTo>
                    <a:pt x="232" y="350"/>
                  </a:lnTo>
                  <a:lnTo>
                    <a:pt x="217" y="428"/>
                  </a:lnTo>
                  <a:lnTo>
                    <a:pt x="203" y="443"/>
                  </a:lnTo>
                  <a:lnTo>
                    <a:pt x="190" y="428"/>
                  </a:lnTo>
                  <a:lnTo>
                    <a:pt x="182" y="322"/>
                  </a:lnTo>
                  <a:lnTo>
                    <a:pt x="217" y="274"/>
                  </a:lnTo>
                  <a:lnTo>
                    <a:pt x="251" y="185"/>
                  </a:lnTo>
                  <a:lnTo>
                    <a:pt x="250" y="121"/>
                  </a:lnTo>
                  <a:lnTo>
                    <a:pt x="223" y="76"/>
                  </a:lnTo>
                  <a:lnTo>
                    <a:pt x="197" y="48"/>
                  </a:lnTo>
                  <a:lnTo>
                    <a:pt x="175" y="35"/>
                  </a:lnTo>
                  <a:lnTo>
                    <a:pt x="152" y="28"/>
                  </a:lnTo>
                  <a:lnTo>
                    <a:pt x="104" y="36"/>
                  </a:lnTo>
                  <a:lnTo>
                    <a:pt x="43" y="99"/>
                  </a:lnTo>
                  <a:lnTo>
                    <a:pt x="30" y="188"/>
                  </a:lnTo>
                  <a:lnTo>
                    <a:pt x="55" y="258"/>
                  </a:lnTo>
                  <a:lnTo>
                    <a:pt x="75" y="293"/>
                  </a:lnTo>
                  <a:lnTo>
                    <a:pt x="106" y="337"/>
                  </a:lnTo>
                  <a:lnTo>
                    <a:pt x="137" y="388"/>
                  </a:lnTo>
                  <a:lnTo>
                    <a:pt x="151" y="436"/>
                  </a:lnTo>
                  <a:lnTo>
                    <a:pt x="142" y="483"/>
                  </a:lnTo>
                  <a:lnTo>
                    <a:pt x="122" y="585"/>
                  </a:lnTo>
                  <a:lnTo>
                    <a:pt x="111" y="600"/>
                  </a:lnTo>
                  <a:lnTo>
                    <a:pt x="96" y="5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5" name="Freeform 79"/>
            <p:cNvSpPr>
              <a:spLocks/>
            </p:cNvSpPr>
            <p:nvPr/>
          </p:nvSpPr>
          <p:spPr bwMode="auto">
            <a:xfrm>
              <a:off x="3696" y="836"/>
              <a:ext cx="77" cy="109"/>
            </a:xfrm>
            <a:custGeom>
              <a:avLst/>
              <a:gdLst>
                <a:gd name="T0" fmla="*/ 5 w 153"/>
                <a:gd name="T1" fmla="*/ 3 h 218"/>
                <a:gd name="T2" fmla="*/ 4 w 153"/>
                <a:gd name="T3" fmla="*/ 2 h 218"/>
                <a:gd name="T4" fmla="*/ 3 w 153"/>
                <a:gd name="T5" fmla="*/ 1 h 218"/>
                <a:gd name="T6" fmla="*/ 2 w 153"/>
                <a:gd name="T7" fmla="*/ 2 h 218"/>
                <a:gd name="T8" fmla="*/ 2 w 153"/>
                <a:gd name="T9" fmla="*/ 3 h 218"/>
                <a:gd name="T10" fmla="*/ 2 w 153"/>
                <a:gd name="T11" fmla="*/ 5 h 218"/>
                <a:gd name="T12" fmla="*/ 3 w 153"/>
                <a:gd name="T13" fmla="*/ 6 h 218"/>
                <a:gd name="T14" fmla="*/ 4 w 153"/>
                <a:gd name="T15" fmla="*/ 6 h 218"/>
                <a:gd name="T16" fmla="*/ 4 w 153"/>
                <a:gd name="T17" fmla="*/ 7 h 218"/>
                <a:gd name="T18" fmla="*/ 4 w 153"/>
                <a:gd name="T19" fmla="*/ 7 h 218"/>
                <a:gd name="T20" fmla="*/ 2 w 153"/>
                <a:gd name="T21" fmla="*/ 7 h 218"/>
                <a:gd name="T22" fmla="*/ 0 w 153"/>
                <a:gd name="T23" fmla="*/ 6 h 218"/>
                <a:gd name="T24" fmla="*/ 1 w 153"/>
                <a:gd name="T25" fmla="*/ 3 h 218"/>
                <a:gd name="T26" fmla="*/ 1 w 153"/>
                <a:gd name="T27" fmla="*/ 1 h 218"/>
                <a:gd name="T28" fmla="*/ 2 w 153"/>
                <a:gd name="T29" fmla="*/ 1 h 218"/>
                <a:gd name="T30" fmla="*/ 2 w 153"/>
                <a:gd name="T31" fmla="*/ 0 h 218"/>
                <a:gd name="T32" fmla="*/ 4 w 153"/>
                <a:gd name="T33" fmla="*/ 1 h 218"/>
                <a:gd name="T34" fmla="*/ 5 w 153"/>
                <a:gd name="T35" fmla="*/ 2 h 218"/>
                <a:gd name="T36" fmla="*/ 5 w 153"/>
                <a:gd name="T37" fmla="*/ 3 h 218"/>
                <a:gd name="T38" fmla="*/ 5 w 153"/>
                <a:gd name="T39" fmla="*/ 3 h 218"/>
                <a:gd name="T40" fmla="*/ 5 w 153"/>
                <a:gd name="T41" fmla="*/ 3 h 218"/>
                <a:gd name="T42" fmla="*/ 5 w 153"/>
                <a:gd name="T43" fmla="*/ 3 h 2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3"/>
                <a:gd name="T67" fmla="*/ 0 h 218"/>
                <a:gd name="T68" fmla="*/ 153 w 153"/>
                <a:gd name="T69" fmla="*/ 218 h 2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3" h="218">
                  <a:moveTo>
                    <a:pt x="129" y="66"/>
                  </a:moveTo>
                  <a:lnTo>
                    <a:pt x="104" y="33"/>
                  </a:lnTo>
                  <a:lnTo>
                    <a:pt x="71" y="27"/>
                  </a:lnTo>
                  <a:lnTo>
                    <a:pt x="46" y="46"/>
                  </a:lnTo>
                  <a:lnTo>
                    <a:pt x="41" y="74"/>
                  </a:lnTo>
                  <a:lnTo>
                    <a:pt x="52" y="147"/>
                  </a:lnTo>
                  <a:lnTo>
                    <a:pt x="72" y="179"/>
                  </a:lnTo>
                  <a:lnTo>
                    <a:pt x="102" y="192"/>
                  </a:lnTo>
                  <a:lnTo>
                    <a:pt x="114" y="207"/>
                  </a:lnTo>
                  <a:lnTo>
                    <a:pt x="99" y="218"/>
                  </a:lnTo>
                  <a:lnTo>
                    <a:pt x="39" y="203"/>
                  </a:lnTo>
                  <a:lnTo>
                    <a:pt x="0" y="164"/>
                  </a:lnTo>
                  <a:lnTo>
                    <a:pt x="1" y="65"/>
                  </a:lnTo>
                  <a:lnTo>
                    <a:pt x="23" y="25"/>
                  </a:lnTo>
                  <a:lnTo>
                    <a:pt x="39" y="10"/>
                  </a:lnTo>
                  <a:lnTo>
                    <a:pt x="62" y="0"/>
                  </a:lnTo>
                  <a:lnTo>
                    <a:pt x="115" y="7"/>
                  </a:lnTo>
                  <a:lnTo>
                    <a:pt x="153" y="53"/>
                  </a:lnTo>
                  <a:lnTo>
                    <a:pt x="147" y="71"/>
                  </a:lnTo>
                  <a:lnTo>
                    <a:pt x="129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6" name="Freeform 80"/>
            <p:cNvSpPr>
              <a:spLocks/>
            </p:cNvSpPr>
            <p:nvPr/>
          </p:nvSpPr>
          <p:spPr bwMode="auto">
            <a:xfrm>
              <a:off x="3756" y="993"/>
              <a:ext cx="48" cy="189"/>
            </a:xfrm>
            <a:custGeom>
              <a:avLst/>
              <a:gdLst>
                <a:gd name="T0" fmla="*/ 1 w 96"/>
                <a:gd name="T1" fmla="*/ 0 h 379"/>
                <a:gd name="T2" fmla="*/ 2 w 96"/>
                <a:gd name="T3" fmla="*/ 2 h 379"/>
                <a:gd name="T4" fmla="*/ 2 w 96"/>
                <a:gd name="T5" fmla="*/ 4 h 379"/>
                <a:gd name="T6" fmla="*/ 3 w 96"/>
                <a:gd name="T7" fmla="*/ 8 h 379"/>
                <a:gd name="T8" fmla="*/ 3 w 96"/>
                <a:gd name="T9" fmla="*/ 11 h 379"/>
                <a:gd name="T10" fmla="*/ 3 w 96"/>
                <a:gd name="T11" fmla="*/ 11 h 379"/>
                <a:gd name="T12" fmla="*/ 2 w 96"/>
                <a:gd name="T13" fmla="*/ 11 h 379"/>
                <a:gd name="T14" fmla="*/ 2 w 96"/>
                <a:gd name="T15" fmla="*/ 8 h 379"/>
                <a:gd name="T16" fmla="*/ 2 w 96"/>
                <a:gd name="T17" fmla="*/ 6 h 379"/>
                <a:gd name="T18" fmla="*/ 1 w 96"/>
                <a:gd name="T19" fmla="*/ 5 h 379"/>
                <a:gd name="T20" fmla="*/ 0 w 96"/>
                <a:gd name="T21" fmla="*/ 2 h 379"/>
                <a:gd name="T22" fmla="*/ 1 w 96"/>
                <a:gd name="T23" fmla="*/ 0 h 379"/>
                <a:gd name="T24" fmla="*/ 1 w 96"/>
                <a:gd name="T25" fmla="*/ 0 h 379"/>
                <a:gd name="T26" fmla="*/ 1 w 96"/>
                <a:gd name="T27" fmla="*/ 0 h 379"/>
                <a:gd name="T28" fmla="*/ 1 w 96"/>
                <a:gd name="T29" fmla="*/ 0 h 379"/>
                <a:gd name="T30" fmla="*/ 1 w 96"/>
                <a:gd name="T31" fmla="*/ 0 h 3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379"/>
                <a:gd name="T50" fmla="*/ 96 w 96"/>
                <a:gd name="T51" fmla="*/ 379 h 37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379">
                  <a:moveTo>
                    <a:pt x="27" y="15"/>
                  </a:moveTo>
                  <a:lnTo>
                    <a:pt x="33" y="81"/>
                  </a:lnTo>
                  <a:lnTo>
                    <a:pt x="60" y="144"/>
                  </a:lnTo>
                  <a:lnTo>
                    <a:pt x="91" y="265"/>
                  </a:lnTo>
                  <a:lnTo>
                    <a:pt x="96" y="357"/>
                  </a:lnTo>
                  <a:lnTo>
                    <a:pt x="78" y="379"/>
                  </a:lnTo>
                  <a:lnTo>
                    <a:pt x="61" y="375"/>
                  </a:lnTo>
                  <a:lnTo>
                    <a:pt x="56" y="266"/>
                  </a:lnTo>
                  <a:lnTo>
                    <a:pt x="45" y="212"/>
                  </a:lnTo>
                  <a:lnTo>
                    <a:pt x="23" y="160"/>
                  </a:lnTo>
                  <a:lnTo>
                    <a:pt x="0" y="89"/>
                  </a:lnTo>
                  <a:lnTo>
                    <a:pt x="2" y="12"/>
                  </a:lnTo>
                  <a:lnTo>
                    <a:pt x="17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7" name="Freeform 81"/>
            <p:cNvSpPr>
              <a:spLocks/>
            </p:cNvSpPr>
            <p:nvPr/>
          </p:nvSpPr>
          <p:spPr bwMode="auto">
            <a:xfrm>
              <a:off x="3606" y="1155"/>
              <a:ext cx="67" cy="101"/>
            </a:xfrm>
            <a:custGeom>
              <a:avLst/>
              <a:gdLst>
                <a:gd name="T0" fmla="*/ 1 w 134"/>
                <a:gd name="T1" fmla="*/ 1 h 201"/>
                <a:gd name="T2" fmla="*/ 1 w 134"/>
                <a:gd name="T3" fmla="*/ 2 h 201"/>
                <a:gd name="T4" fmla="*/ 1 w 134"/>
                <a:gd name="T5" fmla="*/ 3 h 201"/>
                <a:gd name="T6" fmla="*/ 1 w 134"/>
                <a:gd name="T7" fmla="*/ 4 h 201"/>
                <a:gd name="T8" fmla="*/ 3 w 134"/>
                <a:gd name="T9" fmla="*/ 5 h 201"/>
                <a:gd name="T10" fmla="*/ 3 w 134"/>
                <a:gd name="T11" fmla="*/ 5 h 201"/>
                <a:gd name="T12" fmla="*/ 4 w 134"/>
                <a:gd name="T13" fmla="*/ 7 h 201"/>
                <a:gd name="T14" fmla="*/ 2 w 134"/>
                <a:gd name="T15" fmla="*/ 6 h 201"/>
                <a:gd name="T16" fmla="*/ 1 w 134"/>
                <a:gd name="T17" fmla="*/ 5 h 201"/>
                <a:gd name="T18" fmla="*/ 0 w 134"/>
                <a:gd name="T19" fmla="*/ 4 h 201"/>
                <a:gd name="T20" fmla="*/ 1 w 134"/>
                <a:gd name="T21" fmla="*/ 2 h 201"/>
                <a:gd name="T22" fmla="*/ 1 w 134"/>
                <a:gd name="T23" fmla="*/ 0 h 201"/>
                <a:gd name="T24" fmla="*/ 1 w 134"/>
                <a:gd name="T25" fmla="*/ 1 h 201"/>
                <a:gd name="T26" fmla="*/ 1 w 134"/>
                <a:gd name="T27" fmla="*/ 1 h 201"/>
                <a:gd name="T28" fmla="*/ 1 w 134"/>
                <a:gd name="T29" fmla="*/ 1 h 2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4"/>
                <a:gd name="T46" fmla="*/ 0 h 201"/>
                <a:gd name="T47" fmla="*/ 134 w 134"/>
                <a:gd name="T48" fmla="*/ 201 h 2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4" h="201">
                  <a:moveTo>
                    <a:pt x="62" y="28"/>
                  </a:moveTo>
                  <a:lnTo>
                    <a:pt x="28" y="64"/>
                  </a:lnTo>
                  <a:lnTo>
                    <a:pt x="32" y="91"/>
                  </a:lnTo>
                  <a:lnTo>
                    <a:pt x="60" y="124"/>
                  </a:lnTo>
                  <a:lnTo>
                    <a:pt x="100" y="147"/>
                  </a:lnTo>
                  <a:lnTo>
                    <a:pt x="121" y="157"/>
                  </a:lnTo>
                  <a:lnTo>
                    <a:pt x="134" y="201"/>
                  </a:lnTo>
                  <a:lnTo>
                    <a:pt x="75" y="175"/>
                  </a:lnTo>
                  <a:lnTo>
                    <a:pt x="30" y="149"/>
                  </a:lnTo>
                  <a:lnTo>
                    <a:pt x="0" y="99"/>
                  </a:lnTo>
                  <a:lnTo>
                    <a:pt x="4" y="44"/>
                  </a:lnTo>
                  <a:lnTo>
                    <a:pt x="57" y="0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8" name="Freeform 82"/>
            <p:cNvSpPr>
              <a:spLocks/>
            </p:cNvSpPr>
            <p:nvPr/>
          </p:nvSpPr>
          <p:spPr bwMode="auto">
            <a:xfrm>
              <a:off x="3894" y="840"/>
              <a:ext cx="46" cy="93"/>
            </a:xfrm>
            <a:custGeom>
              <a:avLst/>
              <a:gdLst>
                <a:gd name="T0" fmla="*/ 2 w 91"/>
                <a:gd name="T1" fmla="*/ 0 h 185"/>
                <a:gd name="T2" fmla="*/ 3 w 91"/>
                <a:gd name="T3" fmla="*/ 2 h 185"/>
                <a:gd name="T4" fmla="*/ 3 w 91"/>
                <a:gd name="T5" fmla="*/ 2 h 185"/>
                <a:gd name="T6" fmla="*/ 3 w 91"/>
                <a:gd name="T7" fmla="*/ 3 h 185"/>
                <a:gd name="T8" fmla="*/ 3 w 91"/>
                <a:gd name="T9" fmla="*/ 4 h 185"/>
                <a:gd name="T10" fmla="*/ 3 w 91"/>
                <a:gd name="T11" fmla="*/ 5 h 185"/>
                <a:gd name="T12" fmla="*/ 1 w 91"/>
                <a:gd name="T13" fmla="*/ 6 h 185"/>
                <a:gd name="T14" fmla="*/ 0 w 91"/>
                <a:gd name="T15" fmla="*/ 5 h 185"/>
                <a:gd name="T16" fmla="*/ 2 w 91"/>
                <a:gd name="T17" fmla="*/ 4 h 185"/>
                <a:gd name="T18" fmla="*/ 2 w 91"/>
                <a:gd name="T19" fmla="*/ 3 h 185"/>
                <a:gd name="T20" fmla="*/ 3 w 91"/>
                <a:gd name="T21" fmla="*/ 2 h 185"/>
                <a:gd name="T22" fmla="*/ 2 w 91"/>
                <a:gd name="T23" fmla="*/ 1 h 185"/>
                <a:gd name="T24" fmla="*/ 2 w 91"/>
                <a:gd name="T25" fmla="*/ 0 h 185"/>
                <a:gd name="T26" fmla="*/ 2 w 91"/>
                <a:gd name="T27" fmla="*/ 0 h 185"/>
                <a:gd name="T28" fmla="*/ 2 w 91"/>
                <a:gd name="T29" fmla="*/ 0 h 1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185"/>
                <a:gd name="T47" fmla="*/ 91 w 91"/>
                <a:gd name="T48" fmla="*/ 185 h 1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185">
                  <a:moveTo>
                    <a:pt x="60" y="0"/>
                  </a:moveTo>
                  <a:lnTo>
                    <a:pt x="91" y="33"/>
                  </a:lnTo>
                  <a:lnTo>
                    <a:pt x="91" y="51"/>
                  </a:lnTo>
                  <a:lnTo>
                    <a:pt x="67" y="79"/>
                  </a:lnTo>
                  <a:lnTo>
                    <a:pt x="78" y="122"/>
                  </a:lnTo>
                  <a:lnTo>
                    <a:pt x="70" y="150"/>
                  </a:lnTo>
                  <a:lnTo>
                    <a:pt x="17" y="185"/>
                  </a:lnTo>
                  <a:lnTo>
                    <a:pt x="0" y="152"/>
                  </a:lnTo>
                  <a:lnTo>
                    <a:pt x="57" y="124"/>
                  </a:lnTo>
                  <a:lnTo>
                    <a:pt x="47" y="79"/>
                  </a:lnTo>
                  <a:lnTo>
                    <a:pt x="65" y="43"/>
                  </a:lnTo>
                  <a:lnTo>
                    <a:pt x="45" y="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9" name="Freeform 83"/>
            <p:cNvSpPr>
              <a:spLocks/>
            </p:cNvSpPr>
            <p:nvPr/>
          </p:nvSpPr>
          <p:spPr bwMode="auto">
            <a:xfrm>
              <a:off x="4099" y="1137"/>
              <a:ext cx="1068" cy="86"/>
            </a:xfrm>
            <a:custGeom>
              <a:avLst/>
              <a:gdLst>
                <a:gd name="T0" fmla="*/ 0 w 2137"/>
                <a:gd name="T1" fmla="*/ 5 h 172"/>
                <a:gd name="T2" fmla="*/ 6 w 2137"/>
                <a:gd name="T3" fmla="*/ 3 h 172"/>
                <a:gd name="T4" fmla="*/ 11 w 2137"/>
                <a:gd name="T5" fmla="*/ 3 h 172"/>
                <a:gd name="T6" fmla="*/ 19 w 2137"/>
                <a:gd name="T7" fmla="*/ 3 h 172"/>
                <a:gd name="T8" fmla="*/ 22 w 2137"/>
                <a:gd name="T9" fmla="*/ 1 h 172"/>
                <a:gd name="T10" fmla="*/ 26 w 2137"/>
                <a:gd name="T11" fmla="*/ 1 h 172"/>
                <a:gd name="T12" fmla="*/ 33 w 2137"/>
                <a:gd name="T13" fmla="*/ 1 h 172"/>
                <a:gd name="T14" fmla="*/ 46 w 2137"/>
                <a:gd name="T15" fmla="*/ 0 h 172"/>
                <a:gd name="T16" fmla="*/ 58 w 2137"/>
                <a:gd name="T17" fmla="*/ 1 h 172"/>
                <a:gd name="T18" fmla="*/ 61 w 2137"/>
                <a:gd name="T19" fmla="*/ 1 h 172"/>
                <a:gd name="T20" fmla="*/ 65 w 2137"/>
                <a:gd name="T21" fmla="*/ 1 h 172"/>
                <a:gd name="T22" fmla="*/ 66 w 2137"/>
                <a:gd name="T23" fmla="*/ 1 h 172"/>
                <a:gd name="T24" fmla="*/ 66 w 2137"/>
                <a:gd name="T25" fmla="*/ 1 h 172"/>
                <a:gd name="T26" fmla="*/ 66 w 2137"/>
                <a:gd name="T27" fmla="*/ 3 h 172"/>
                <a:gd name="T28" fmla="*/ 65 w 2137"/>
                <a:gd name="T29" fmla="*/ 3 h 172"/>
                <a:gd name="T30" fmla="*/ 61 w 2137"/>
                <a:gd name="T31" fmla="*/ 3 h 172"/>
                <a:gd name="T32" fmla="*/ 58 w 2137"/>
                <a:gd name="T33" fmla="*/ 3 h 172"/>
                <a:gd name="T34" fmla="*/ 46 w 2137"/>
                <a:gd name="T35" fmla="*/ 1 h 172"/>
                <a:gd name="T36" fmla="*/ 33 w 2137"/>
                <a:gd name="T37" fmla="*/ 3 h 172"/>
                <a:gd name="T38" fmla="*/ 27 w 2137"/>
                <a:gd name="T39" fmla="*/ 3 h 172"/>
                <a:gd name="T40" fmla="*/ 23 w 2137"/>
                <a:gd name="T41" fmla="*/ 3 h 172"/>
                <a:gd name="T42" fmla="*/ 19 w 2137"/>
                <a:gd name="T43" fmla="*/ 5 h 172"/>
                <a:gd name="T44" fmla="*/ 12 w 2137"/>
                <a:gd name="T45" fmla="*/ 5 h 172"/>
                <a:gd name="T46" fmla="*/ 0 w 2137"/>
                <a:gd name="T47" fmla="*/ 5 h 172"/>
                <a:gd name="T48" fmla="*/ 0 w 2137"/>
                <a:gd name="T49" fmla="*/ 5 h 172"/>
                <a:gd name="T50" fmla="*/ 0 w 2137"/>
                <a:gd name="T51" fmla="*/ 5 h 172"/>
                <a:gd name="T52" fmla="*/ 0 w 2137"/>
                <a:gd name="T53" fmla="*/ 5 h 172"/>
                <a:gd name="T54" fmla="*/ 0 w 2137"/>
                <a:gd name="T55" fmla="*/ 5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37"/>
                <a:gd name="T85" fmla="*/ 0 h 172"/>
                <a:gd name="T86" fmla="*/ 2137 w 2137"/>
                <a:gd name="T87" fmla="*/ 172 h 1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37" h="172">
                  <a:moveTo>
                    <a:pt x="14" y="146"/>
                  </a:moveTo>
                  <a:lnTo>
                    <a:pt x="197" y="126"/>
                  </a:lnTo>
                  <a:lnTo>
                    <a:pt x="381" y="108"/>
                  </a:lnTo>
                  <a:lnTo>
                    <a:pt x="620" y="81"/>
                  </a:lnTo>
                  <a:lnTo>
                    <a:pt x="733" y="60"/>
                  </a:lnTo>
                  <a:lnTo>
                    <a:pt x="860" y="33"/>
                  </a:lnTo>
                  <a:lnTo>
                    <a:pt x="1077" y="17"/>
                  </a:lnTo>
                  <a:lnTo>
                    <a:pt x="1475" y="0"/>
                  </a:lnTo>
                  <a:lnTo>
                    <a:pt x="1875" y="5"/>
                  </a:lnTo>
                  <a:lnTo>
                    <a:pt x="1958" y="5"/>
                  </a:lnTo>
                  <a:lnTo>
                    <a:pt x="2108" y="15"/>
                  </a:lnTo>
                  <a:lnTo>
                    <a:pt x="2130" y="27"/>
                  </a:lnTo>
                  <a:lnTo>
                    <a:pt x="2137" y="50"/>
                  </a:lnTo>
                  <a:lnTo>
                    <a:pt x="2127" y="70"/>
                  </a:lnTo>
                  <a:lnTo>
                    <a:pt x="2102" y="76"/>
                  </a:lnTo>
                  <a:lnTo>
                    <a:pt x="1958" y="66"/>
                  </a:lnTo>
                  <a:lnTo>
                    <a:pt x="1875" y="66"/>
                  </a:lnTo>
                  <a:lnTo>
                    <a:pt x="1479" y="60"/>
                  </a:lnTo>
                  <a:lnTo>
                    <a:pt x="1080" y="76"/>
                  </a:lnTo>
                  <a:lnTo>
                    <a:pt x="872" y="91"/>
                  </a:lnTo>
                  <a:lnTo>
                    <a:pt x="743" y="116"/>
                  </a:lnTo>
                  <a:lnTo>
                    <a:pt x="627" y="133"/>
                  </a:lnTo>
                  <a:lnTo>
                    <a:pt x="384" y="152"/>
                  </a:lnTo>
                  <a:lnTo>
                    <a:pt x="15" y="172"/>
                  </a:lnTo>
                  <a:lnTo>
                    <a:pt x="0" y="159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0" name="Freeform 84"/>
            <p:cNvSpPr>
              <a:spLocks/>
            </p:cNvSpPr>
            <p:nvPr/>
          </p:nvSpPr>
          <p:spPr bwMode="auto">
            <a:xfrm>
              <a:off x="5111" y="1146"/>
              <a:ext cx="68" cy="327"/>
            </a:xfrm>
            <a:custGeom>
              <a:avLst/>
              <a:gdLst>
                <a:gd name="T0" fmla="*/ 4 w 136"/>
                <a:gd name="T1" fmla="*/ 1 h 652"/>
                <a:gd name="T2" fmla="*/ 3 w 136"/>
                <a:gd name="T3" fmla="*/ 7 h 652"/>
                <a:gd name="T4" fmla="*/ 2 w 136"/>
                <a:gd name="T5" fmla="*/ 13 h 652"/>
                <a:gd name="T6" fmla="*/ 2 w 136"/>
                <a:gd name="T7" fmla="*/ 16 h 652"/>
                <a:gd name="T8" fmla="*/ 1 w 136"/>
                <a:gd name="T9" fmla="*/ 21 h 652"/>
                <a:gd name="T10" fmla="*/ 0 w 136"/>
                <a:gd name="T11" fmla="*/ 18 h 652"/>
                <a:gd name="T12" fmla="*/ 1 w 136"/>
                <a:gd name="T13" fmla="*/ 16 h 652"/>
                <a:gd name="T14" fmla="*/ 1 w 136"/>
                <a:gd name="T15" fmla="*/ 13 h 652"/>
                <a:gd name="T16" fmla="*/ 2 w 136"/>
                <a:gd name="T17" fmla="*/ 1 h 652"/>
                <a:gd name="T18" fmla="*/ 2 w 136"/>
                <a:gd name="T19" fmla="*/ 1 h 652"/>
                <a:gd name="T20" fmla="*/ 3 w 136"/>
                <a:gd name="T21" fmla="*/ 0 h 652"/>
                <a:gd name="T22" fmla="*/ 4 w 136"/>
                <a:gd name="T23" fmla="*/ 1 h 652"/>
                <a:gd name="T24" fmla="*/ 4 w 136"/>
                <a:gd name="T25" fmla="*/ 1 h 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652"/>
                <a:gd name="T41" fmla="*/ 136 w 136"/>
                <a:gd name="T42" fmla="*/ 652 h 6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652">
                  <a:moveTo>
                    <a:pt x="136" y="29"/>
                  </a:moveTo>
                  <a:lnTo>
                    <a:pt x="121" y="211"/>
                  </a:lnTo>
                  <a:lnTo>
                    <a:pt x="93" y="393"/>
                  </a:lnTo>
                  <a:lnTo>
                    <a:pt x="75" y="509"/>
                  </a:lnTo>
                  <a:lnTo>
                    <a:pt x="53" y="652"/>
                  </a:lnTo>
                  <a:lnTo>
                    <a:pt x="0" y="560"/>
                  </a:lnTo>
                  <a:lnTo>
                    <a:pt x="15" y="482"/>
                  </a:lnTo>
                  <a:lnTo>
                    <a:pt x="43" y="385"/>
                  </a:lnTo>
                  <a:lnTo>
                    <a:pt x="73" y="29"/>
                  </a:lnTo>
                  <a:lnTo>
                    <a:pt x="83" y="6"/>
                  </a:lnTo>
                  <a:lnTo>
                    <a:pt x="104" y="0"/>
                  </a:lnTo>
                  <a:lnTo>
                    <a:pt x="13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1" name="Freeform 85"/>
            <p:cNvSpPr>
              <a:spLocks/>
            </p:cNvSpPr>
            <p:nvPr/>
          </p:nvSpPr>
          <p:spPr bwMode="auto">
            <a:xfrm>
              <a:off x="4767" y="1234"/>
              <a:ext cx="31" cy="110"/>
            </a:xfrm>
            <a:custGeom>
              <a:avLst/>
              <a:gdLst>
                <a:gd name="T0" fmla="*/ 2 w 61"/>
                <a:gd name="T1" fmla="*/ 1 h 220"/>
                <a:gd name="T2" fmla="*/ 2 w 61"/>
                <a:gd name="T3" fmla="*/ 3 h 220"/>
                <a:gd name="T4" fmla="*/ 1 w 61"/>
                <a:gd name="T5" fmla="*/ 7 h 220"/>
                <a:gd name="T6" fmla="*/ 1 w 61"/>
                <a:gd name="T7" fmla="*/ 7 h 220"/>
                <a:gd name="T8" fmla="*/ 1 w 61"/>
                <a:gd name="T9" fmla="*/ 7 h 220"/>
                <a:gd name="T10" fmla="*/ 0 w 61"/>
                <a:gd name="T11" fmla="*/ 3 h 220"/>
                <a:gd name="T12" fmla="*/ 1 w 61"/>
                <a:gd name="T13" fmla="*/ 1 h 220"/>
                <a:gd name="T14" fmla="*/ 2 w 61"/>
                <a:gd name="T15" fmla="*/ 0 h 220"/>
                <a:gd name="T16" fmla="*/ 2 w 61"/>
                <a:gd name="T17" fmla="*/ 0 h 220"/>
                <a:gd name="T18" fmla="*/ 2 w 61"/>
                <a:gd name="T19" fmla="*/ 1 h 220"/>
                <a:gd name="T20" fmla="*/ 2 w 61"/>
                <a:gd name="T21" fmla="*/ 1 h 220"/>
                <a:gd name="T22" fmla="*/ 2 w 61"/>
                <a:gd name="T23" fmla="*/ 1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220"/>
                <a:gd name="T38" fmla="*/ 61 w 61"/>
                <a:gd name="T39" fmla="*/ 220 h 2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220">
                  <a:moveTo>
                    <a:pt x="61" y="26"/>
                  </a:moveTo>
                  <a:lnTo>
                    <a:pt x="45" y="84"/>
                  </a:lnTo>
                  <a:lnTo>
                    <a:pt x="28" y="208"/>
                  </a:lnTo>
                  <a:lnTo>
                    <a:pt x="15" y="220"/>
                  </a:lnTo>
                  <a:lnTo>
                    <a:pt x="4" y="206"/>
                  </a:lnTo>
                  <a:lnTo>
                    <a:pt x="0" y="81"/>
                  </a:lnTo>
                  <a:lnTo>
                    <a:pt x="23" y="11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2" name="Freeform 86"/>
            <p:cNvSpPr>
              <a:spLocks/>
            </p:cNvSpPr>
            <p:nvPr/>
          </p:nvSpPr>
          <p:spPr bwMode="auto">
            <a:xfrm>
              <a:off x="4780" y="1219"/>
              <a:ext cx="334" cy="28"/>
            </a:xfrm>
            <a:custGeom>
              <a:avLst/>
              <a:gdLst>
                <a:gd name="T0" fmla="*/ 1 w 668"/>
                <a:gd name="T1" fmla="*/ 1 h 56"/>
                <a:gd name="T2" fmla="*/ 7 w 668"/>
                <a:gd name="T3" fmla="*/ 0 h 56"/>
                <a:gd name="T4" fmla="*/ 14 w 668"/>
                <a:gd name="T5" fmla="*/ 1 h 56"/>
                <a:gd name="T6" fmla="*/ 21 w 668"/>
                <a:gd name="T7" fmla="*/ 1 h 56"/>
                <a:gd name="T8" fmla="*/ 21 w 668"/>
                <a:gd name="T9" fmla="*/ 2 h 56"/>
                <a:gd name="T10" fmla="*/ 21 w 668"/>
                <a:gd name="T11" fmla="*/ 2 h 56"/>
                <a:gd name="T12" fmla="*/ 14 w 668"/>
                <a:gd name="T13" fmla="*/ 2 h 56"/>
                <a:gd name="T14" fmla="*/ 7 w 668"/>
                <a:gd name="T15" fmla="*/ 2 h 56"/>
                <a:gd name="T16" fmla="*/ 1 w 668"/>
                <a:gd name="T17" fmla="*/ 2 h 56"/>
                <a:gd name="T18" fmla="*/ 0 w 668"/>
                <a:gd name="T19" fmla="*/ 2 h 56"/>
                <a:gd name="T20" fmla="*/ 1 w 668"/>
                <a:gd name="T21" fmla="*/ 1 h 56"/>
                <a:gd name="T22" fmla="*/ 1 w 668"/>
                <a:gd name="T23" fmla="*/ 1 h 56"/>
                <a:gd name="T24" fmla="*/ 1 w 668"/>
                <a:gd name="T25" fmla="*/ 1 h 56"/>
                <a:gd name="T26" fmla="*/ 1 w 668"/>
                <a:gd name="T27" fmla="*/ 1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8"/>
                <a:gd name="T43" fmla="*/ 0 h 56"/>
                <a:gd name="T44" fmla="*/ 668 w 668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8" h="56">
                  <a:moveTo>
                    <a:pt x="18" y="17"/>
                  </a:moveTo>
                  <a:lnTo>
                    <a:pt x="238" y="0"/>
                  </a:lnTo>
                  <a:lnTo>
                    <a:pt x="458" y="7"/>
                  </a:lnTo>
                  <a:lnTo>
                    <a:pt x="657" y="31"/>
                  </a:lnTo>
                  <a:lnTo>
                    <a:pt x="668" y="45"/>
                  </a:lnTo>
                  <a:lnTo>
                    <a:pt x="655" y="56"/>
                  </a:lnTo>
                  <a:lnTo>
                    <a:pt x="456" y="56"/>
                  </a:lnTo>
                  <a:lnTo>
                    <a:pt x="240" y="45"/>
                  </a:lnTo>
                  <a:lnTo>
                    <a:pt x="25" y="56"/>
                  </a:lnTo>
                  <a:lnTo>
                    <a:pt x="0" y="40"/>
                  </a:lnTo>
                  <a:lnTo>
                    <a:pt x="3" y="25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3" name="Freeform 87"/>
            <p:cNvSpPr>
              <a:spLocks/>
            </p:cNvSpPr>
            <p:nvPr/>
          </p:nvSpPr>
          <p:spPr bwMode="auto">
            <a:xfrm>
              <a:off x="4895" y="1279"/>
              <a:ext cx="190" cy="54"/>
            </a:xfrm>
            <a:custGeom>
              <a:avLst/>
              <a:gdLst>
                <a:gd name="T0" fmla="*/ 2 w 378"/>
                <a:gd name="T1" fmla="*/ 0 h 109"/>
                <a:gd name="T2" fmla="*/ 1 w 378"/>
                <a:gd name="T3" fmla="*/ 2 h 109"/>
                <a:gd name="T4" fmla="*/ 2 w 378"/>
                <a:gd name="T5" fmla="*/ 1 h 109"/>
                <a:gd name="T6" fmla="*/ 3 w 378"/>
                <a:gd name="T7" fmla="*/ 0 h 109"/>
                <a:gd name="T8" fmla="*/ 3 w 378"/>
                <a:gd name="T9" fmla="*/ 0 h 109"/>
                <a:gd name="T10" fmla="*/ 4 w 378"/>
                <a:gd name="T11" fmla="*/ 0 h 109"/>
                <a:gd name="T12" fmla="*/ 6 w 378"/>
                <a:gd name="T13" fmla="*/ 0 h 109"/>
                <a:gd name="T14" fmla="*/ 10 w 378"/>
                <a:gd name="T15" fmla="*/ 0 h 109"/>
                <a:gd name="T16" fmla="*/ 12 w 378"/>
                <a:gd name="T17" fmla="*/ 0 h 109"/>
                <a:gd name="T18" fmla="*/ 12 w 378"/>
                <a:gd name="T19" fmla="*/ 0 h 109"/>
                <a:gd name="T20" fmla="*/ 12 w 378"/>
                <a:gd name="T21" fmla="*/ 1 h 109"/>
                <a:gd name="T22" fmla="*/ 10 w 378"/>
                <a:gd name="T23" fmla="*/ 1 h 109"/>
                <a:gd name="T24" fmla="*/ 6 w 378"/>
                <a:gd name="T25" fmla="*/ 1 h 109"/>
                <a:gd name="T26" fmla="*/ 4 w 378"/>
                <a:gd name="T27" fmla="*/ 1 h 109"/>
                <a:gd name="T28" fmla="*/ 4 w 378"/>
                <a:gd name="T29" fmla="*/ 2 h 109"/>
                <a:gd name="T30" fmla="*/ 3 w 378"/>
                <a:gd name="T31" fmla="*/ 3 h 109"/>
                <a:gd name="T32" fmla="*/ 1 w 378"/>
                <a:gd name="T33" fmla="*/ 3 h 109"/>
                <a:gd name="T34" fmla="*/ 0 w 378"/>
                <a:gd name="T35" fmla="*/ 3 h 109"/>
                <a:gd name="T36" fmla="*/ 1 w 378"/>
                <a:gd name="T37" fmla="*/ 0 h 109"/>
                <a:gd name="T38" fmla="*/ 1 w 378"/>
                <a:gd name="T39" fmla="*/ 0 h 109"/>
                <a:gd name="T40" fmla="*/ 2 w 378"/>
                <a:gd name="T41" fmla="*/ 0 h 109"/>
                <a:gd name="T42" fmla="*/ 2 w 378"/>
                <a:gd name="T43" fmla="*/ 0 h 109"/>
                <a:gd name="T44" fmla="*/ 2 w 378"/>
                <a:gd name="T45" fmla="*/ 0 h 1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"/>
                <a:gd name="T70" fmla="*/ 0 h 109"/>
                <a:gd name="T71" fmla="*/ 378 w 378"/>
                <a:gd name="T72" fmla="*/ 109 h 1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" h="109">
                  <a:moveTo>
                    <a:pt x="34" y="26"/>
                  </a:moveTo>
                  <a:lnTo>
                    <a:pt x="26" y="79"/>
                  </a:lnTo>
                  <a:lnTo>
                    <a:pt x="62" y="61"/>
                  </a:lnTo>
                  <a:lnTo>
                    <a:pt x="81" y="26"/>
                  </a:lnTo>
                  <a:lnTo>
                    <a:pt x="87" y="8"/>
                  </a:lnTo>
                  <a:lnTo>
                    <a:pt x="105" y="2"/>
                  </a:lnTo>
                  <a:lnTo>
                    <a:pt x="170" y="0"/>
                  </a:lnTo>
                  <a:lnTo>
                    <a:pt x="299" y="0"/>
                  </a:lnTo>
                  <a:lnTo>
                    <a:pt x="365" y="15"/>
                  </a:lnTo>
                  <a:lnTo>
                    <a:pt x="378" y="26"/>
                  </a:lnTo>
                  <a:lnTo>
                    <a:pt x="365" y="38"/>
                  </a:lnTo>
                  <a:lnTo>
                    <a:pt x="299" y="58"/>
                  </a:lnTo>
                  <a:lnTo>
                    <a:pt x="170" y="58"/>
                  </a:lnTo>
                  <a:lnTo>
                    <a:pt x="125" y="56"/>
                  </a:lnTo>
                  <a:lnTo>
                    <a:pt x="107" y="79"/>
                  </a:lnTo>
                  <a:lnTo>
                    <a:pt x="79" y="96"/>
                  </a:lnTo>
                  <a:lnTo>
                    <a:pt x="13" y="109"/>
                  </a:lnTo>
                  <a:lnTo>
                    <a:pt x="0" y="98"/>
                  </a:lnTo>
                  <a:lnTo>
                    <a:pt x="11" y="17"/>
                  </a:lnTo>
                  <a:lnTo>
                    <a:pt x="28" y="10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4" name="Freeform 88"/>
            <p:cNvSpPr>
              <a:spLocks/>
            </p:cNvSpPr>
            <p:nvPr/>
          </p:nvSpPr>
          <p:spPr bwMode="auto">
            <a:xfrm>
              <a:off x="4034" y="1312"/>
              <a:ext cx="1020" cy="71"/>
            </a:xfrm>
            <a:custGeom>
              <a:avLst/>
              <a:gdLst>
                <a:gd name="T0" fmla="*/ 1 w 2040"/>
                <a:gd name="T1" fmla="*/ 0 h 144"/>
                <a:gd name="T2" fmla="*/ 17 w 2040"/>
                <a:gd name="T3" fmla="*/ 0 h 144"/>
                <a:gd name="T4" fmla="*/ 47 w 2040"/>
                <a:gd name="T5" fmla="*/ 1 h 144"/>
                <a:gd name="T6" fmla="*/ 56 w 2040"/>
                <a:gd name="T7" fmla="*/ 2 h 144"/>
                <a:gd name="T8" fmla="*/ 63 w 2040"/>
                <a:gd name="T9" fmla="*/ 2 h 144"/>
                <a:gd name="T10" fmla="*/ 64 w 2040"/>
                <a:gd name="T11" fmla="*/ 2 h 144"/>
                <a:gd name="T12" fmla="*/ 64 w 2040"/>
                <a:gd name="T13" fmla="*/ 3 h 144"/>
                <a:gd name="T14" fmla="*/ 64 w 2040"/>
                <a:gd name="T15" fmla="*/ 4 h 144"/>
                <a:gd name="T16" fmla="*/ 63 w 2040"/>
                <a:gd name="T17" fmla="*/ 4 h 144"/>
                <a:gd name="T18" fmla="*/ 55 w 2040"/>
                <a:gd name="T19" fmla="*/ 3 h 144"/>
                <a:gd name="T20" fmla="*/ 47 w 2040"/>
                <a:gd name="T21" fmla="*/ 3 h 144"/>
                <a:gd name="T22" fmla="*/ 17 w 2040"/>
                <a:gd name="T23" fmla="*/ 1 h 144"/>
                <a:gd name="T24" fmla="*/ 9 w 2040"/>
                <a:gd name="T25" fmla="*/ 1 h 144"/>
                <a:gd name="T26" fmla="*/ 1 w 2040"/>
                <a:gd name="T27" fmla="*/ 0 h 144"/>
                <a:gd name="T28" fmla="*/ 0 w 2040"/>
                <a:gd name="T29" fmla="*/ 0 h 144"/>
                <a:gd name="T30" fmla="*/ 1 w 2040"/>
                <a:gd name="T31" fmla="*/ 0 h 144"/>
                <a:gd name="T32" fmla="*/ 1 w 2040"/>
                <a:gd name="T33" fmla="*/ 0 h 144"/>
                <a:gd name="T34" fmla="*/ 1 w 2040"/>
                <a:gd name="T35" fmla="*/ 0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40"/>
                <a:gd name="T55" fmla="*/ 0 h 144"/>
                <a:gd name="T56" fmla="*/ 2040 w 2040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40" h="144">
                  <a:moveTo>
                    <a:pt x="13" y="0"/>
                  </a:moveTo>
                  <a:lnTo>
                    <a:pt x="517" y="17"/>
                  </a:lnTo>
                  <a:lnTo>
                    <a:pt x="1481" y="56"/>
                  </a:lnTo>
                  <a:lnTo>
                    <a:pt x="1761" y="66"/>
                  </a:lnTo>
                  <a:lnTo>
                    <a:pt x="2010" y="83"/>
                  </a:lnTo>
                  <a:lnTo>
                    <a:pt x="2033" y="91"/>
                  </a:lnTo>
                  <a:lnTo>
                    <a:pt x="2040" y="113"/>
                  </a:lnTo>
                  <a:lnTo>
                    <a:pt x="2033" y="134"/>
                  </a:lnTo>
                  <a:lnTo>
                    <a:pt x="2010" y="144"/>
                  </a:lnTo>
                  <a:lnTo>
                    <a:pt x="1756" y="127"/>
                  </a:lnTo>
                  <a:lnTo>
                    <a:pt x="1476" y="117"/>
                  </a:lnTo>
                  <a:lnTo>
                    <a:pt x="514" y="61"/>
                  </a:lnTo>
                  <a:lnTo>
                    <a:pt x="263" y="38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5" name="Freeform 89"/>
            <p:cNvSpPr>
              <a:spLocks/>
            </p:cNvSpPr>
            <p:nvPr/>
          </p:nvSpPr>
          <p:spPr bwMode="auto">
            <a:xfrm>
              <a:off x="3882" y="1529"/>
              <a:ext cx="929" cy="55"/>
            </a:xfrm>
            <a:custGeom>
              <a:avLst/>
              <a:gdLst>
                <a:gd name="T0" fmla="*/ 1 w 1858"/>
                <a:gd name="T1" fmla="*/ 0 h 111"/>
                <a:gd name="T2" fmla="*/ 12 w 1858"/>
                <a:gd name="T3" fmla="*/ 0 h 111"/>
                <a:gd name="T4" fmla="*/ 29 w 1858"/>
                <a:gd name="T5" fmla="*/ 0 h 111"/>
                <a:gd name="T6" fmla="*/ 37 w 1858"/>
                <a:gd name="T7" fmla="*/ 1 h 111"/>
                <a:gd name="T8" fmla="*/ 46 w 1858"/>
                <a:gd name="T9" fmla="*/ 1 h 111"/>
                <a:gd name="T10" fmla="*/ 52 w 1858"/>
                <a:gd name="T11" fmla="*/ 1 h 111"/>
                <a:gd name="T12" fmla="*/ 58 w 1858"/>
                <a:gd name="T13" fmla="*/ 2 h 111"/>
                <a:gd name="T14" fmla="*/ 58 w 1858"/>
                <a:gd name="T15" fmla="*/ 2 h 111"/>
                <a:gd name="T16" fmla="*/ 58 w 1858"/>
                <a:gd name="T17" fmla="*/ 3 h 111"/>
                <a:gd name="T18" fmla="*/ 52 w 1858"/>
                <a:gd name="T19" fmla="*/ 3 h 111"/>
                <a:gd name="T20" fmla="*/ 46 w 1858"/>
                <a:gd name="T21" fmla="*/ 3 h 111"/>
                <a:gd name="T22" fmla="*/ 29 w 1858"/>
                <a:gd name="T23" fmla="*/ 2 h 111"/>
                <a:gd name="T24" fmla="*/ 21 w 1858"/>
                <a:gd name="T25" fmla="*/ 2 h 111"/>
                <a:gd name="T26" fmla="*/ 12 w 1858"/>
                <a:gd name="T27" fmla="*/ 2 h 111"/>
                <a:gd name="T28" fmla="*/ 1 w 1858"/>
                <a:gd name="T29" fmla="*/ 1 h 111"/>
                <a:gd name="T30" fmla="*/ 0 w 1858"/>
                <a:gd name="T31" fmla="*/ 0 h 111"/>
                <a:gd name="T32" fmla="*/ 1 w 1858"/>
                <a:gd name="T33" fmla="*/ 0 h 111"/>
                <a:gd name="T34" fmla="*/ 1 w 1858"/>
                <a:gd name="T35" fmla="*/ 0 h 111"/>
                <a:gd name="T36" fmla="*/ 1 w 1858"/>
                <a:gd name="T37" fmla="*/ 0 h 111"/>
                <a:gd name="T38" fmla="*/ 1 w 1858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58"/>
                <a:gd name="T61" fmla="*/ 0 h 111"/>
                <a:gd name="T62" fmla="*/ 1858 w 1858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58" h="111">
                  <a:moveTo>
                    <a:pt x="19" y="5"/>
                  </a:moveTo>
                  <a:lnTo>
                    <a:pt x="355" y="0"/>
                  </a:lnTo>
                  <a:lnTo>
                    <a:pt x="911" y="20"/>
                  </a:lnTo>
                  <a:lnTo>
                    <a:pt x="1170" y="35"/>
                  </a:lnTo>
                  <a:lnTo>
                    <a:pt x="1464" y="48"/>
                  </a:lnTo>
                  <a:lnTo>
                    <a:pt x="1656" y="61"/>
                  </a:lnTo>
                  <a:lnTo>
                    <a:pt x="1846" y="71"/>
                  </a:lnTo>
                  <a:lnTo>
                    <a:pt x="1858" y="82"/>
                  </a:lnTo>
                  <a:lnTo>
                    <a:pt x="1846" y="96"/>
                  </a:lnTo>
                  <a:lnTo>
                    <a:pt x="1655" y="104"/>
                  </a:lnTo>
                  <a:lnTo>
                    <a:pt x="1463" y="111"/>
                  </a:lnTo>
                  <a:lnTo>
                    <a:pt x="909" y="82"/>
                  </a:lnTo>
                  <a:lnTo>
                    <a:pt x="649" y="69"/>
                  </a:lnTo>
                  <a:lnTo>
                    <a:pt x="355" y="64"/>
                  </a:lnTo>
                  <a:lnTo>
                    <a:pt x="21" y="48"/>
                  </a:lnTo>
                  <a:lnTo>
                    <a:pt x="0" y="26"/>
                  </a:lnTo>
                  <a:lnTo>
                    <a:pt x="5" y="11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6" name="Freeform 90"/>
            <p:cNvSpPr>
              <a:spLocks/>
            </p:cNvSpPr>
            <p:nvPr/>
          </p:nvSpPr>
          <p:spPr bwMode="auto">
            <a:xfrm>
              <a:off x="5081" y="1372"/>
              <a:ext cx="124" cy="183"/>
            </a:xfrm>
            <a:custGeom>
              <a:avLst/>
              <a:gdLst>
                <a:gd name="T0" fmla="*/ 1 w 248"/>
                <a:gd name="T1" fmla="*/ 0 h 367"/>
                <a:gd name="T2" fmla="*/ 2 w 248"/>
                <a:gd name="T3" fmla="*/ 1 h 367"/>
                <a:gd name="T4" fmla="*/ 3 w 248"/>
                <a:gd name="T5" fmla="*/ 3 h 367"/>
                <a:gd name="T6" fmla="*/ 4 w 248"/>
                <a:gd name="T7" fmla="*/ 4 h 367"/>
                <a:gd name="T8" fmla="*/ 5 w 248"/>
                <a:gd name="T9" fmla="*/ 6 h 367"/>
                <a:gd name="T10" fmla="*/ 8 w 248"/>
                <a:gd name="T11" fmla="*/ 10 h 367"/>
                <a:gd name="T12" fmla="*/ 8 w 248"/>
                <a:gd name="T13" fmla="*/ 11 h 367"/>
                <a:gd name="T14" fmla="*/ 7 w 248"/>
                <a:gd name="T15" fmla="*/ 11 h 367"/>
                <a:gd name="T16" fmla="*/ 7 w 248"/>
                <a:gd name="T17" fmla="*/ 10 h 367"/>
                <a:gd name="T18" fmla="*/ 6 w 248"/>
                <a:gd name="T19" fmla="*/ 9 h 367"/>
                <a:gd name="T20" fmla="*/ 6 w 248"/>
                <a:gd name="T21" fmla="*/ 8 h 367"/>
                <a:gd name="T22" fmla="*/ 4 w 248"/>
                <a:gd name="T23" fmla="*/ 6 h 367"/>
                <a:gd name="T24" fmla="*/ 2 w 248"/>
                <a:gd name="T25" fmla="*/ 3 h 367"/>
                <a:gd name="T26" fmla="*/ 0 w 248"/>
                <a:gd name="T27" fmla="*/ 0 h 367"/>
                <a:gd name="T28" fmla="*/ 1 w 248"/>
                <a:gd name="T29" fmla="*/ 0 h 367"/>
                <a:gd name="T30" fmla="*/ 1 w 248"/>
                <a:gd name="T31" fmla="*/ 0 h 367"/>
                <a:gd name="T32" fmla="*/ 1 w 248"/>
                <a:gd name="T33" fmla="*/ 0 h 367"/>
                <a:gd name="T34" fmla="*/ 1 w 248"/>
                <a:gd name="T35" fmla="*/ 0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8"/>
                <a:gd name="T55" fmla="*/ 0 h 367"/>
                <a:gd name="T56" fmla="*/ 248 w 248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8" h="367">
                  <a:moveTo>
                    <a:pt x="21" y="6"/>
                  </a:moveTo>
                  <a:lnTo>
                    <a:pt x="46" y="59"/>
                  </a:lnTo>
                  <a:lnTo>
                    <a:pt x="71" y="104"/>
                  </a:lnTo>
                  <a:lnTo>
                    <a:pt x="100" y="147"/>
                  </a:lnTo>
                  <a:lnTo>
                    <a:pt x="138" y="193"/>
                  </a:lnTo>
                  <a:lnTo>
                    <a:pt x="248" y="339"/>
                  </a:lnTo>
                  <a:lnTo>
                    <a:pt x="241" y="360"/>
                  </a:lnTo>
                  <a:lnTo>
                    <a:pt x="223" y="367"/>
                  </a:lnTo>
                  <a:lnTo>
                    <a:pt x="195" y="342"/>
                  </a:lnTo>
                  <a:lnTo>
                    <a:pt x="185" y="304"/>
                  </a:lnTo>
                  <a:lnTo>
                    <a:pt x="163" y="274"/>
                  </a:lnTo>
                  <a:lnTo>
                    <a:pt x="107" y="218"/>
                  </a:lnTo>
                  <a:lnTo>
                    <a:pt x="44" y="122"/>
                  </a:lnTo>
                  <a:lnTo>
                    <a:pt x="0" y="16"/>
                  </a:lnTo>
                  <a:lnTo>
                    <a:pt x="6" y="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7" name="Freeform 91"/>
            <p:cNvSpPr>
              <a:spLocks/>
            </p:cNvSpPr>
            <p:nvPr/>
          </p:nvSpPr>
          <p:spPr bwMode="auto">
            <a:xfrm>
              <a:off x="5138" y="1573"/>
              <a:ext cx="71" cy="70"/>
            </a:xfrm>
            <a:custGeom>
              <a:avLst/>
              <a:gdLst>
                <a:gd name="T0" fmla="*/ 4 w 142"/>
                <a:gd name="T1" fmla="*/ 0 h 141"/>
                <a:gd name="T2" fmla="*/ 3 w 142"/>
                <a:gd name="T3" fmla="*/ 1 h 141"/>
                <a:gd name="T4" fmla="*/ 2 w 142"/>
                <a:gd name="T5" fmla="*/ 2 h 141"/>
                <a:gd name="T6" fmla="*/ 1 w 142"/>
                <a:gd name="T7" fmla="*/ 4 h 141"/>
                <a:gd name="T8" fmla="*/ 1 w 142"/>
                <a:gd name="T9" fmla="*/ 4 h 141"/>
                <a:gd name="T10" fmla="*/ 0 w 142"/>
                <a:gd name="T11" fmla="*/ 4 h 141"/>
                <a:gd name="T12" fmla="*/ 1 w 142"/>
                <a:gd name="T13" fmla="*/ 3 h 141"/>
                <a:gd name="T14" fmla="*/ 3 w 142"/>
                <a:gd name="T15" fmla="*/ 0 h 141"/>
                <a:gd name="T16" fmla="*/ 4 w 142"/>
                <a:gd name="T17" fmla="*/ 0 h 141"/>
                <a:gd name="T18" fmla="*/ 4 w 142"/>
                <a:gd name="T19" fmla="*/ 0 h 141"/>
                <a:gd name="T20" fmla="*/ 4 w 142"/>
                <a:gd name="T21" fmla="*/ 0 h 141"/>
                <a:gd name="T22" fmla="*/ 4 w 142"/>
                <a:gd name="T23" fmla="*/ 0 h 1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141"/>
                <a:gd name="T38" fmla="*/ 142 w 142"/>
                <a:gd name="T39" fmla="*/ 141 h 1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141">
                  <a:moveTo>
                    <a:pt x="142" y="19"/>
                  </a:moveTo>
                  <a:lnTo>
                    <a:pt x="117" y="53"/>
                  </a:lnTo>
                  <a:lnTo>
                    <a:pt x="92" y="83"/>
                  </a:lnTo>
                  <a:lnTo>
                    <a:pt x="36" y="141"/>
                  </a:lnTo>
                  <a:lnTo>
                    <a:pt x="5" y="141"/>
                  </a:lnTo>
                  <a:lnTo>
                    <a:pt x="0" y="128"/>
                  </a:lnTo>
                  <a:lnTo>
                    <a:pt x="5" y="111"/>
                  </a:lnTo>
                  <a:lnTo>
                    <a:pt x="120" y="4"/>
                  </a:lnTo>
                  <a:lnTo>
                    <a:pt x="139" y="0"/>
                  </a:lnTo>
                  <a:lnTo>
                    <a:pt x="14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8" name="Freeform 92"/>
            <p:cNvSpPr>
              <a:spLocks/>
            </p:cNvSpPr>
            <p:nvPr/>
          </p:nvSpPr>
          <p:spPr bwMode="auto">
            <a:xfrm>
              <a:off x="3857" y="1599"/>
              <a:ext cx="1304" cy="53"/>
            </a:xfrm>
            <a:custGeom>
              <a:avLst/>
              <a:gdLst>
                <a:gd name="T0" fmla="*/ 0 w 2609"/>
                <a:gd name="T1" fmla="*/ 1 h 106"/>
                <a:gd name="T2" fmla="*/ 5 w 2609"/>
                <a:gd name="T3" fmla="*/ 1 h 106"/>
                <a:gd name="T4" fmla="*/ 8 w 2609"/>
                <a:gd name="T5" fmla="*/ 1 h 106"/>
                <a:gd name="T6" fmla="*/ 11 w 2609"/>
                <a:gd name="T7" fmla="*/ 1 h 106"/>
                <a:gd name="T8" fmla="*/ 18 w 2609"/>
                <a:gd name="T9" fmla="*/ 0 h 106"/>
                <a:gd name="T10" fmla="*/ 21 w 2609"/>
                <a:gd name="T11" fmla="*/ 0 h 106"/>
                <a:gd name="T12" fmla="*/ 51 w 2609"/>
                <a:gd name="T13" fmla="*/ 1 h 106"/>
                <a:gd name="T14" fmla="*/ 53 w 2609"/>
                <a:gd name="T15" fmla="*/ 1 h 106"/>
                <a:gd name="T16" fmla="*/ 55 w 2609"/>
                <a:gd name="T17" fmla="*/ 1 h 106"/>
                <a:gd name="T18" fmla="*/ 62 w 2609"/>
                <a:gd name="T19" fmla="*/ 1 h 106"/>
                <a:gd name="T20" fmla="*/ 63 w 2609"/>
                <a:gd name="T21" fmla="*/ 2 h 106"/>
                <a:gd name="T22" fmla="*/ 79 w 2609"/>
                <a:gd name="T23" fmla="*/ 2 h 106"/>
                <a:gd name="T24" fmla="*/ 81 w 2609"/>
                <a:gd name="T25" fmla="*/ 2 h 106"/>
                <a:gd name="T26" fmla="*/ 80 w 2609"/>
                <a:gd name="T27" fmla="*/ 3 h 106"/>
                <a:gd name="T28" fmla="*/ 79 w 2609"/>
                <a:gd name="T29" fmla="*/ 3 h 106"/>
                <a:gd name="T30" fmla="*/ 71 w 2609"/>
                <a:gd name="T31" fmla="*/ 3 h 106"/>
                <a:gd name="T32" fmla="*/ 63 w 2609"/>
                <a:gd name="T33" fmla="*/ 3 h 106"/>
                <a:gd name="T34" fmla="*/ 62 w 2609"/>
                <a:gd name="T35" fmla="*/ 3 h 106"/>
                <a:gd name="T36" fmla="*/ 55 w 2609"/>
                <a:gd name="T37" fmla="*/ 3 h 106"/>
                <a:gd name="T38" fmla="*/ 53 w 2609"/>
                <a:gd name="T39" fmla="*/ 3 h 106"/>
                <a:gd name="T40" fmla="*/ 51 w 2609"/>
                <a:gd name="T41" fmla="*/ 3 h 106"/>
                <a:gd name="T42" fmla="*/ 21 w 2609"/>
                <a:gd name="T43" fmla="*/ 2 h 106"/>
                <a:gd name="T44" fmla="*/ 18 w 2609"/>
                <a:gd name="T45" fmla="*/ 2 h 106"/>
                <a:gd name="T46" fmla="*/ 12 w 2609"/>
                <a:gd name="T47" fmla="*/ 2 h 106"/>
                <a:gd name="T48" fmla="*/ 5 w 2609"/>
                <a:gd name="T49" fmla="*/ 2 h 106"/>
                <a:gd name="T50" fmla="*/ 0 w 2609"/>
                <a:gd name="T51" fmla="*/ 2 h 106"/>
                <a:gd name="T52" fmla="*/ 0 w 2609"/>
                <a:gd name="T53" fmla="*/ 2 h 106"/>
                <a:gd name="T54" fmla="*/ 0 w 2609"/>
                <a:gd name="T55" fmla="*/ 1 h 106"/>
                <a:gd name="T56" fmla="*/ 0 w 2609"/>
                <a:gd name="T57" fmla="*/ 1 h 106"/>
                <a:gd name="T58" fmla="*/ 0 w 2609"/>
                <a:gd name="T59" fmla="*/ 1 h 106"/>
                <a:gd name="T60" fmla="*/ 0 w 2609"/>
                <a:gd name="T61" fmla="*/ 1 h 1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09"/>
                <a:gd name="T94" fmla="*/ 0 h 106"/>
                <a:gd name="T95" fmla="*/ 2609 w 2609"/>
                <a:gd name="T96" fmla="*/ 106 h 1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09" h="106">
                  <a:moveTo>
                    <a:pt x="21" y="19"/>
                  </a:moveTo>
                  <a:lnTo>
                    <a:pt x="165" y="30"/>
                  </a:lnTo>
                  <a:lnTo>
                    <a:pt x="281" y="14"/>
                  </a:lnTo>
                  <a:lnTo>
                    <a:pt x="382" y="4"/>
                  </a:lnTo>
                  <a:lnTo>
                    <a:pt x="598" y="0"/>
                  </a:lnTo>
                  <a:lnTo>
                    <a:pt x="689" y="0"/>
                  </a:lnTo>
                  <a:lnTo>
                    <a:pt x="1645" y="19"/>
                  </a:lnTo>
                  <a:lnTo>
                    <a:pt x="1724" y="20"/>
                  </a:lnTo>
                  <a:lnTo>
                    <a:pt x="1766" y="22"/>
                  </a:lnTo>
                  <a:lnTo>
                    <a:pt x="2001" y="28"/>
                  </a:lnTo>
                  <a:lnTo>
                    <a:pt x="2040" y="35"/>
                  </a:lnTo>
                  <a:lnTo>
                    <a:pt x="2546" y="53"/>
                  </a:lnTo>
                  <a:lnTo>
                    <a:pt x="2609" y="53"/>
                  </a:lnTo>
                  <a:lnTo>
                    <a:pt x="2586" y="98"/>
                  </a:lnTo>
                  <a:lnTo>
                    <a:pt x="2546" y="106"/>
                  </a:lnTo>
                  <a:lnTo>
                    <a:pt x="2292" y="93"/>
                  </a:lnTo>
                  <a:lnTo>
                    <a:pt x="2039" y="80"/>
                  </a:lnTo>
                  <a:lnTo>
                    <a:pt x="1997" y="78"/>
                  </a:lnTo>
                  <a:lnTo>
                    <a:pt x="1762" y="71"/>
                  </a:lnTo>
                  <a:lnTo>
                    <a:pt x="1723" y="65"/>
                  </a:lnTo>
                  <a:lnTo>
                    <a:pt x="1645" y="68"/>
                  </a:lnTo>
                  <a:lnTo>
                    <a:pt x="689" y="48"/>
                  </a:lnTo>
                  <a:lnTo>
                    <a:pt x="598" y="48"/>
                  </a:lnTo>
                  <a:lnTo>
                    <a:pt x="384" y="40"/>
                  </a:lnTo>
                  <a:lnTo>
                    <a:pt x="169" y="55"/>
                  </a:lnTo>
                  <a:lnTo>
                    <a:pt x="15" y="55"/>
                  </a:lnTo>
                  <a:lnTo>
                    <a:pt x="0" y="33"/>
                  </a:lnTo>
                  <a:lnTo>
                    <a:pt x="7" y="22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9" name="Freeform 93"/>
            <p:cNvSpPr>
              <a:spLocks/>
            </p:cNvSpPr>
            <p:nvPr/>
          </p:nvSpPr>
          <p:spPr bwMode="auto">
            <a:xfrm>
              <a:off x="4103" y="1381"/>
              <a:ext cx="695" cy="73"/>
            </a:xfrm>
            <a:custGeom>
              <a:avLst/>
              <a:gdLst>
                <a:gd name="T0" fmla="*/ 1 w 1390"/>
                <a:gd name="T1" fmla="*/ 0 h 145"/>
                <a:gd name="T2" fmla="*/ 11 w 1390"/>
                <a:gd name="T3" fmla="*/ 1 h 145"/>
                <a:gd name="T4" fmla="*/ 18 w 1390"/>
                <a:gd name="T5" fmla="*/ 2 h 145"/>
                <a:gd name="T6" fmla="*/ 23 w 1390"/>
                <a:gd name="T7" fmla="*/ 2 h 145"/>
                <a:gd name="T8" fmla="*/ 36 w 1390"/>
                <a:gd name="T9" fmla="*/ 3 h 145"/>
                <a:gd name="T10" fmla="*/ 40 w 1390"/>
                <a:gd name="T11" fmla="*/ 4 h 145"/>
                <a:gd name="T12" fmla="*/ 43 w 1390"/>
                <a:gd name="T13" fmla="*/ 4 h 145"/>
                <a:gd name="T14" fmla="*/ 43 w 1390"/>
                <a:gd name="T15" fmla="*/ 5 h 145"/>
                <a:gd name="T16" fmla="*/ 43 w 1390"/>
                <a:gd name="T17" fmla="*/ 5 h 145"/>
                <a:gd name="T18" fmla="*/ 36 w 1390"/>
                <a:gd name="T19" fmla="*/ 5 h 145"/>
                <a:gd name="T20" fmla="*/ 11 w 1390"/>
                <a:gd name="T21" fmla="*/ 3 h 145"/>
                <a:gd name="T22" fmla="*/ 1 w 1390"/>
                <a:gd name="T23" fmla="*/ 2 h 145"/>
                <a:gd name="T24" fmla="*/ 0 w 1390"/>
                <a:gd name="T25" fmla="*/ 1 h 145"/>
                <a:gd name="T26" fmla="*/ 1 w 1390"/>
                <a:gd name="T27" fmla="*/ 1 h 145"/>
                <a:gd name="T28" fmla="*/ 1 w 1390"/>
                <a:gd name="T29" fmla="*/ 0 h 145"/>
                <a:gd name="T30" fmla="*/ 1 w 1390"/>
                <a:gd name="T31" fmla="*/ 0 h 145"/>
                <a:gd name="T32" fmla="*/ 1 w 1390"/>
                <a:gd name="T33" fmla="*/ 0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0"/>
                <a:gd name="T52" fmla="*/ 0 h 145"/>
                <a:gd name="T53" fmla="*/ 1390 w 1390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0" h="145">
                  <a:moveTo>
                    <a:pt x="25" y="0"/>
                  </a:moveTo>
                  <a:lnTo>
                    <a:pt x="347" y="13"/>
                  </a:lnTo>
                  <a:lnTo>
                    <a:pt x="559" y="35"/>
                  </a:lnTo>
                  <a:lnTo>
                    <a:pt x="744" y="51"/>
                  </a:lnTo>
                  <a:lnTo>
                    <a:pt x="1142" y="86"/>
                  </a:lnTo>
                  <a:lnTo>
                    <a:pt x="1260" y="104"/>
                  </a:lnTo>
                  <a:lnTo>
                    <a:pt x="1379" y="119"/>
                  </a:lnTo>
                  <a:lnTo>
                    <a:pt x="1390" y="132"/>
                  </a:lnTo>
                  <a:lnTo>
                    <a:pt x="1379" y="144"/>
                  </a:lnTo>
                  <a:lnTo>
                    <a:pt x="1138" y="145"/>
                  </a:lnTo>
                  <a:lnTo>
                    <a:pt x="341" y="71"/>
                  </a:lnTo>
                  <a:lnTo>
                    <a:pt x="20" y="45"/>
                  </a:lnTo>
                  <a:lnTo>
                    <a:pt x="0" y="20"/>
                  </a:lnTo>
                  <a:lnTo>
                    <a:pt x="8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0" name="Freeform 94"/>
            <p:cNvSpPr>
              <a:spLocks/>
            </p:cNvSpPr>
            <p:nvPr/>
          </p:nvSpPr>
          <p:spPr bwMode="auto">
            <a:xfrm>
              <a:off x="4068" y="1447"/>
              <a:ext cx="506" cy="54"/>
            </a:xfrm>
            <a:custGeom>
              <a:avLst/>
              <a:gdLst>
                <a:gd name="T0" fmla="*/ 1 w 1011"/>
                <a:gd name="T1" fmla="*/ 0 h 108"/>
                <a:gd name="T2" fmla="*/ 10 w 1011"/>
                <a:gd name="T3" fmla="*/ 1 h 108"/>
                <a:gd name="T4" fmla="*/ 16 w 1011"/>
                <a:gd name="T5" fmla="*/ 1 h 108"/>
                <a:gd name="T6" fmla="*/ 24 w 1011"/>
                <a:gd name="T7" fmla="*/ 2 h 108"/>
                <a:gd name="T8" fmla="*/ 28 w 1011"/>
                <a:gd name="T9" fmla="*/ 3 h 108"/>
                <a:gd name="T10" fmla="*/ 32 w 1011"/>
                <a:gd name="T11" fmla="*/ 3 h 108"/>
                <a:gd name="T12" fmla="*/ 32 w 1011"/>
                <a:gd name="T13" fmla="*/ 3 h 108"/>
                <a:gd name="T14" fmla="*/ 32 w 1011"/>
                <a:gd name="T15" fmla="*/ 3 h 108"/>
                <a:gd name="T16" fmla="*/ 16 w 1011"/>
                <a:gd name="T17" fmla="*/ 3 h 108"/>
                <a:gd name="T18" fmla="*/ 10 w 1011"/>
                <a:gd name="T19" fmla="*/ 3 h 108"/>
                <a:gd name="T20" fmla="*/ 6 w 1011"/>
                <a:gd name="T21" fmla="*/ 2 h 108"/>
                <a:gd name="T22" fmla="*/ 1 w 1011"/>
                <a:gd name="T23" fmla="*/ 1 h 108"/>
                <a:gd name="T24" fmla="*/ 0 w 1011"/>
                <a:gd name="T25" fmla="*/ 1 h 108"/>
                <a:gd name="T26" fmla="*/ 1 w 1011"/>
                <a:gd name="T27" fmla="*/ 0 h 108"/>
                <a:gd name="T28" fmla="*/ 1 w 1011"/>
                <a:gd name="T29" fmla="*/ 0 h 108"/>
                <a:gd name="T30" fmla="*/ 1 w 1011"/>
                <a:gd name="T31" fmla="*/ 0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11"/>
                <a:gd name="T49" fmla="*/ 0 h 108"/>
                <a:gd name="T50" fmla="*/ 1011 w 1011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11" h="108">
                  <a:moveTo>
                    <a:pt x="13" y="0"/>
                  </a:moveTo>
                  <a:lnTo>
                    <a:pt x="319" y="13"/>
                  </a:lnTo>
                  <a:lnTo>
                    <a:pt x="506" y="28"/>
                  </a:lnTo>
                  <a:lnTo>
                    <a:pt x="754" y="53"/>
                  </a:lnTo>
                  <a:lnTo>
                    <a:pt x="868" y="70"/>
                  </a:lnTo>
                  <a:lnTo>
                    <a:pt x="1000" y="85"/>
                  </a:lnTo>
                  <a:lnTo>
                    <a:pt x="1011" y="98"/>
                  </a:lnTo>
                  <a:lnTo>
                    <a:pt x="998" y="108"/>
                  </a:lnTo>
                  <a:lnTo>
                    <a:pt x="504" y="81"/>
                  </a:lnTo>
                  <a:lnTo>
                    <a:pt x="314" y="66"/>
                  </a:lnTo>
                  <a:lnTo>
                    <a:pt x="163" y="40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1" name="Freeform 95"/>
            <p:cNvSpPr>
              <a:spLocks/>
            </p:cNvSpPr>
            <p:nvPr/>
          </p:nvSpPr>
          <p:spPr bwMode="auto">
            <a:xfrm>
              <a:off x="4896" y="1431"/>
              <a:ext cx="153" cy="30"/>
            </a:xfrm>
            <a:custGeom>
              <a:avLst/>
              <a:gdLst>
                <a:gd name="T0" fmla="*/ 1 w 306"/>
                <a:gd name="T1" fmla="*/ 0 h 59"/>
                <a:gd name="T2" fmla="*/ 9 w 306"/>
                <a:gd name="T3" fmla="*/ 1 h 59"/>
                <a:gd name="T4" fmla="*/ 10 w 306"/>
                <a:gd name="T5" fmla="*/ 2 h 59"/>
                <a:gd name="T6" fmla="*/ 10 w 306"/>
                <a:gd name="T7" fmla="*/ 2 h 59"/>
                <a:gd name="T8" fmla="*/ 9 w 306"/>
                <a:gd name="T9" fmla="*/ 2 h 59"/>
                <a:gd name="T10" fmla="*/ 5 w 306"/>
                <a:gd name="T11" fmla="*/ 2 h 59"/>
                <a:gd name="T12" fmla="*/ 1 w 306"/>
                <a:gd name="T13" fmla="*/ 1 h 59"/>
                <a:gd name="T14" fmla="*/ 0 w 306"/>
                <a:gd name="T15" fmla="*/ 1 h 59"/>
                <a:gd name="T16" fmla="*/ 1 w 306"/>
                <a:gd name="T17" fmla="*/ 0 h 59"/>
                <a:gd name="T18" fmla="*/ 1 w 306"/>
                <a:gd name="T19" fmla="*/ 0 h 59"/>
                <a:gd name="T20" fmla="*/ 1 w 306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6"/>
                <a:gd name="T34" fmla="*/ 0 h 59"/>
                <a:gd name="T35" fmla="*/ 306 w 306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6" h="59">
                  <a:moveTo>
                    <a:pt x="13" y="0"/>
                  </a:moveTo>
                  <a:lnTo>
                    <a:pt x="280" y="6"/>
                  </a:lnTo>
                  <a:lnTo>
                    <a:pt x="306" y="33"/>
                  </a:lnTo>
                  <a:lnTo>
                    <a:pt x="300" y="51"/>
                  </a:lnTo>
                  <a:lnTo>
                    <a:pt x="280" y="59"/>
                  </a:lnTo>
                  <a:lnTo>
                    <a:pt x="144" y="46"/>
                  </a:lnTo>
                  <a:lnTo>
                    <a:pt x="10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2" name="Freeform 96"/>
            <p:cNvSpPr>
              <a:spLocks/>
            </p:cNvSpPr>
            <p:nvPr/>
          </p:nvSpPr>
          <p:spPr bwMode="auto">
            <a:xfrm>
              <a:off x="4930" y="1470"/>
              <a:ext cx="155" cy="27"/>
            </a:xfrm>
            <a:custGeom>
              <a:avLst/>
              <a:gdLst>
                <a:gd name="T0" fmla="*/ 0 w 311"/>
                <a:gd name="T1" fmla="*/ 1 h 53"/>
                <a:gd name="T2" fmla="*/ 4 w 311"/>
                <a:gd name="T3" fmla="*/ 1 h 53"/>
                <a:gd name="T4" fmla="*/ 8 w 311"/>
                <a:gd name="T5" fmla="*/ 0 h 53"/>
                <a:gd name="T6" fmla="*/ 9 w 311"/>
                <a:gd name="T7" fmla="*/ 1 h 53"/>
                <a:gd name="T8" fmla="*/ 9 w 311"/>
                <a:gd name="T9" fmla="*/ 2 h 53"/>
                <a:gd name="T10" fmla="*/ 9 w 311"/>
                <a:gd name="T11" fmla="*/ 2 h 53"/>
                <a:gd name="T12" fmla="*/ 4 w 311"/>
                <a:gd name="T13" fmla="*/ 2 h 53"/>
                <a:gd name="T14" fmla="*/ 0 w 311"/>
                <a:gd name="T15" fmla="*/ 2 h 53"/>
                <a:gd name="T16" fmla="*/ 0 w 311"/>
                <a:gd name="T17" fmla="*/ 1 h 53"/>
                <a:gd name="T18" fmla="*/ 0 w 311"/>
                <a:gd name="T19" fmla="*/ 1 h 53"/>
                <a:gd name="T20" fmla="*/ 0 w 311"/>
                <a:gd name="T21" fmla="*/ 1 h 53"/>
                <a:gd name="T22" fmla="*/ 0 w 311"/>
                <a:gd name="T23" fmla="*/ 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1"/>
                <a:gd name="T37" fmla="*/ 0 h 53"/>
                <a:gd name="T38" fmla="*/ 311 w 311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1" h="53">
                  <a:moveTo>
                    <a:pt x="13" y="17"/>
                  </a:moveTo>
                  <a:lnTo>
                    <a:pt x="147" y="15"/>
                  </a:lnTo>
                  <a:lnTo>
                    <a:pt x="283" y="0"/>
                  </a:lnTo>
                  <a:lnTo>
                    <a:pt x="311" y="25"/>
                  </a:lnTo>
                  <a:lnTo>
                    <a:pt x="306" y="43"/>
                  </a:lnTo>
                  <a:lnTo>
                    <a:pt x="288" y="53"/>
                  </a:lnTo>
                  <a:lnTo>
                    <a:pt x="149" y="53"/>
                  </a:lnTo>
                  <a:lnTo>
                    <a:pt x="10" y="42"/>
                  </a:lnTo>
                  <a:lnTo>
                    <a:pt x="0" y="29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3" name="Freeform 97"/>
            <p:cNvSpPr>
              <a:spLocks/>
            </p:cNvSpPr>
            <p:nvPr/>
          </p:nvSpPr>
          <p:spPr bwMode="auto">
            <a:xfrm>
              <a:off x="4943" y="1516"/>
              <a:ext cx="179" cy="31"/>
            </a:xfrm>
            <a:custGeom>
              <a:avLst/>
              <a:gdLst>
                <a:gd name="T0" fmla="*/ 1 w 358"/>
                <a:gd name="T1" fmla="*/ 0 h 63"/>
                <a:gd name="T2" fmla="*/ 9 w 358"/>
                <a:gd name="T3" fmla="*/ 0 h 63"/>
                <a:gd name="T4" fmla="*/ 11 w 358"/>
                <a:gd name="T5" fmla="*/ 0 h 63"/>
                <a:gd name="T6" fmla="*/ 11 w 358"/>
                <a:gd name="T7" fmla="*/ 0 h 63"/>
                <a:gd name="T8" fmla="*/ 11 w 358"/>
                <a:gd name="T9" fmla="*/ 0 h 63"/>
                <a:gd name="T10" fmla="*/ 11 w 358"/>
                <a:gd name="T11" fmla="*/ 1 h 63"/>
                <a:gd name="T12" fmla="*/ 10 w 358"/>
                <a:gd name="T13" fmla="*/ 1 h 63"/>
                <a:gd name="T14" fmla="*/ 5 w 358"/>
                <a:gd name="T15" fmla="*/ 1 h 63"/>
                <a:gd name="T16" fmla="*/ 1 w 358"/>
                <a:gd name="T17" fmla="*/ 1 h 63"/>
                <a:gd name="T18" fmla="*/ 0 w 358"/>
                <a:gd name="T19" fmla="*/ 1 h 63"/>
                <a:gd name="T20" fmla="*/ 1 w 358"/>
                <a:gd name="T21" fmla="*/ 0 h 63"/>
                <a:gd name="T22" fmla="*/ 1 w 358"/>
                <a:gd name="T23" fmla="*/ 0 h 63"/>
                <a:gd name="T24" fmla="*/ 1 w 358"/>
                <a:gd name="T25" fmla="*/ 0 h 63"/>
                <a:gd name="T26" fmla="*/ 1 w 358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8"/>
                <a:gd name="T43" fmla="*/ 0 h 63"/>
                <a:gd name="T44" fmla="*/ 358 w 358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8" h="63">
                  <a:moveTo>
                    <a:pt x="22" y="15"/>
                  </a:moveTo>
                  <a:lnTo>
                    <a:pt x="285" y="12"/>
                  </a:lnTo>
                  <a:lnTo>
                    <a:pt x="343" y="0"/>
                  </a:lnTo>
                  <a:lnTo>
                    <a:pt x="358" y="9"/>
                  </a:lnTo>
                  <a:lnTo>
                    <a:pt x="351" y="24"/>
                  </a:lnTo>
                  <a:lnTo>
                    <a:pt x="323" y="42"/>
                  </a:lnTo>
                  <a:lnTo>
                    <a:pt x="293" y="60"/>
                  </a:lnTo>
                  <a:lnTo>
                    <a:pt x="158" y="63"/>
                  </a:lnTo>
                  <a:lnTo>
                    <a:pt x="22" y="58"/>
                  </a:lnTo>
                  <a:lnTo>
                    <a:pt x="0" y="37"/>
                  </a:lnTo>
                  <a:lnTo>
                    <a:pt x="5" y="22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4" name="Freeform 98"/>
            <p:cNvSpPr>
              <a:spLocks/>
            </p:cNvSpPr>
            <p:nvPr/>
          </p:nvSpPr>
          <p:spPr bwMode="auto">
            <a:xfrm>
              <a:off x="4078" y="12"/>
              <a:ext cx="950" cy="258"/>
            </a:xfrm>
            <a:custGeom>
              <a:avLst/>
              <a:gdLst>
                <a:gd name="T0" fmla="*/ 1 w 1900"/>
                <a:gd name="T1" fmla="*/ 15 h 517"/>
                <a:gd name="T2" fmla="*/ 3 w 1900"/>
                <a:gd name="T3" fmla="*/ 14 h 517"/>
                <a:gd name="T4" fmla="*/ 5 w 1900"/>
                <a:gd name="T5" fmla="*/ 12 h 517"/>
                <a:gd name="T6" fmla="*/ 9 w 1900"/>
                <a:gd name="T7" fmla="*/ 10 h 517"/>
                <a:gd name="T8" fmla="*/ 13 w 1900"/>
                <a:gd name="T9" fmla="*/ 9 h 517"/>
                <a:gd name="T10" fmla="*/ 18 w 1900"/>
                <a:gd name="T11" fmla="*/ 7 h 517"/>
                <a:gd name="T12" fmla="*/ 21 w 1900"/>
                <a:gd name="T13" fmla="*/ 6 h 517"/>
                <a:gd name="T14" fmla="*/ 24 w 1900"/>
                <a:gd name="T15" fmla="*/ 5 h 517"/>
                <a:gd name="T16" fmla="*/ 26 w 1900"/>
                <a:gd name="T17" fmla="*/ 4 h 517"/>
                <a:gd name="T18" fmla="*/ 30 w 1900"/>
                <a:gd name="T19" fmla="*/ 4 h 517"/>
                <a:gd name="T20" fmla="*/ 34 w 1900"/>
                <a:gd name="T21" fmla="*/ 3 h 517"/>
                <a:gd name="T22" fmla="*/ 39 w 1900"/>
                <a:gd name="T23" fmla="*/ 1 h 517"/>
                <a:gd name="T24" fmla="*/ 44 w 1900"/>
                <a:gd name="T25" fmla="*/ 0 h 517"/>
                <a:gd name="T26" fmla="*/ 49 w 1900"/>
                <a:gd name="T27" fmla="*/ 0 h 517"/>
                <a:gd name="T28" fmla="*/ 59 w 1900"/>
                <a:gd name="T29" fmla="*/ 0 h 517"/>
                <a:gd name="T30" fmla="*/ 59 w 1900"/>
                <a:gd name="T31" fmla="*/ 0 h 517"/>
                <a:gd name="T32" fmla="*/ 59 w 1900"/>
                <a:gd name="T33" fmla="*/ 0 h 517"/>
                <a:gd name="T34" fmla="*/ 49 w 1900"/>
                <a:gd name="T35" fmla="*/ 1 h 517"/>
                <a:gd name="T36" fmla="*/ 45 w 1900"/>
                <a:gd name="T37" fmla="*/ 2 h 517"/>
                <a:gd name="T38" fmla="*/ 40 w 1900"/>
                <a:gd name="T39" fmla="*/ 3 h 517"/>
                <a:gd name="T40" fmla="*/ 35 w 1900"/>
                <a:gd name="T41" fmla="*/ 5 h 517"/>
                <a:gd name="T42" fmla="*/ 30 w 1900"/>
                <a:gd name="T43" fmla="*/ 6 h 517"/>
                <a:gd name="T44" fmla="*/ 24 w 1900"/>
                <a:gd name="T45" fmla="*/ 7 h 517"/>
                <a:gd name="T46" fmla="*/ 21 w 1900"/>
                <a:gd name="T47" fmla="*/ 8 h 517"/>
                <a:gd name="T48" fmla="*/ 18 w 1900"/>
                <a:gd name="T49" fmla="*/ 9 h 517"/>
                <a:gd name="T50" fmla="*/ 13 w 1900"/>
                <a:gd name="T51" fmla="*/ 10 h 517"/>
                <a:gd name="T52" fmla="*/ 9 w 1900"/>
                <a:gd name="T53" fmla="*/ 12 h 517"/>
                <a:gd name="T54" fmla="*/ 5 w 1900"/>
                <a:gd name="T55" fmla="*/ 13 h 517"/>
                <a:gd name="T56" fmla="*/ 3 w 1900"/>
                <a:gd name="T57" fmla="*/ 14 h 517"/>
                <a:gd name="T58" fmla="*/ 1 w 1900"/>
                <a:gd name="T59" fmla="*/ 16 h 517"/>
                <a:gd name="T60" fmla="*/ 0 w 1900"/>
                <a:gd name="T61" fmla="*/ 16 h 517"/>
                <a:gd name="T62" fmla="*/ 1 w 1900"/>
                <a:gd name="T63" fmla="*/ 15 h 517"/>
                <a:gd name="T64" fmla="*/ 1 w 1900"/>
                <a:gd name="T65" fmla="*/ 15 h 5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0"/>
                <a:gd name="T100" fmla="*/ 0 h 517"/>
                <a:gd name="T101" fmla="*/ 1900 w 1900"/>
                <a:gd name="T102" fmla="*/ 517 h 5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0" h="517">
                  <a:moveTo>
                    <a:pt x="4" y="496"/>
                  </a:moveTo>
                  <a:lnTo>
                    <a:pt x="72" y="448"/>
                  </a:lnTo>
                  <a:lnTo>
                    <a:pt x="136" y="407"/>
                  </a:lnTo>
                  <a:lnTo>
                    <a:pt x="260" y="342"/>
                  </a:lnTo>
                  <a:lnTo>
                    <a:pt x="392" y="291"/>
                  </a:lnTo>
                  <a:lnTo>
                    <a:pt x="546" y="246"/>
                  </a:lnTo>
                  <a:lnTo>
                    <a:pt x="650" y="217"/>
                  </a:lnTo>
                  <a:lnTo>
                    <a:pt x="739" y="187"/>
                  </a:lnTo>
                  <a:lnTo>
                    <a:pt x="830" y="159"/>
                  </a:lnTo>
                  <a:lnTo>
                    <a:pt x="935" y="136"/>
                  </a:lnTo>
                  <a:lnTo>
                    <a:pt x="1083" y="99"/>
                  </a:lnTo>
                  <a:lnTo>
                    <a:pt x="1235" y="56"/>
                  </a:lnTo>
                  <a:lnTo>
                    <a:pt x="1406" y="23"/>
                  </a:lnTo>
                  <a:lnTo>
                    <a:pt x="1558" y="7"/>
                  </a:lnTo>
                  <a:lnTo>
                    <a:pt x="1887" y="0"/>
                  </a:lnTo>
                  <a:lnTo>
                    <a:pt x="1900" y="13"/>
                  </a:lnTo>
                  <a:lnTo>
                    <a:pt x="1887" y="27"/>
                  </a:lnTo>
                  <a:lnTo>
                    <a:pt x="1566" y="51"/>
                  </a:lnTo>
                  <a:lnTo>
                    <a:pt x="1417" y="83"/>
                  </a:lnTo>
                  <a:lnTo>
                    <a:pt x="1250" y="122"/>
                  </a:lnTo>
                  <a:lnTo>
                    <a:pt x="1098" y="164"/>
                  </a:lnTo>
                  <a:lnTo>
                    <a:pt x="946" y="198"/>
                  </a:lnTo>
                  <a:lnTo>
                    <a:pt x="754" y="250"/>
                  </a:lnTo>
                  <a:lnTo>
                    <a:pt x="665" y="278"/>
                  </a:lnTo>
                  <a:lnTo>
                    <a:pt x="561" y="308"/>
                  </a:lnTo>
                  <a:lnTo>
                    <a:pt x="409" y="346"/>
                  </a:lnTo>
                  <a:lnTo>
                    <a:pt x="277" y="384"/>
                  </a:lnTo>
                  <a:lnTo>
                    <a:pt x="149" y="437"/>
                  </a:lnTo>
                  <a:lnTo>
                    <a:pt x="86" y="473"/>
                  </a:lnTo>
                  <a:lnTo>
                    <a:pt x="19" y="517"/>
                  </a:lnTo>
                  <a:lnTo>
                    <a:pt x="0" y="514"/>
                  </a:lnTo>
                  <a:lnTo>
                    <a:pt x="4" y="4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5" name="Freeform 99"/>
            <p:cNvSpPr>
              <a:spLocks/>
            </p:cNvSpPr>
            <p:nvPr/>
          </p:nvSpPr>
          <p:spPr bwMode="auto">
            <a:xfrm>
              <a:off x="5060" y="32"/>
              <a:ext cx="97" cy="147"/>
            </a:xfrm>
            <a:custGeom>
              <a:avLst/>
              <a:gdLst>
                <a:gd name="T0" fmla="*/ 0 w 195"/>
                <a:gd name="T1" fmla="*/ 0 h 295"/>
                <a:gd name="T2" fmla="*/ 2 w 195"/>
                <a:gd name="T3" fmla="*/ 1 h 295"/>
                <a:gd name="T4" fmla="*/ 3 w 195"/>
                <a:gd name="T5" fmla="*/ 3 h 295"/>
                <a:gd name="T6" fmla="*/ 6 w 195"/>
                <a:gd name="T7" fmla="*/ 7 h 295"/>
                <a:gd name="T8" fmla="*/ 6 w 195"/>
                <a:gd name="T9" fmla="*/ 8 h 295"/>
                <a:gd name="T10" fmla="*/ 5 w 195"/>
                <a:gd name="T11" fmla="*/ 9 h 295"/>
                <a:gd name="T12" fmla="*/ 4 w 195"/>
                <a:gd name="T13" fmla="*/ 9 h 295"/>
                <a:gd name="T14" fmla="*/ 4 w 195"/>
                <a:gd name="T15" fmla="*/ 8 h 295"/>
                <a:gd name="T16" fmla="*/ 3 w 195"/>
                <a:gd name="T17" fmla="*/ 6 h 295"/>
                <a:gd name="T18" fmla="*/ 2 w 195"/>
                <a:gd name="T19" fmla="*/ 4 h 295"/>
                <a:gd name="T20" fmla="*/ 1 w 195"/>
                <a:gd name="T21" fmla="*/ 2 h 295"/>
                <a:gd name="T22" fmla="*/ 0 w 195"/>
                <a:gd name="T23" fmla="*/ 1 h 295"/>
                <a:gd name="T24" fmla="*/ 0 w 195"/>
                <a:gd name="T25" fmla="*/ 0 h 295"/>
                <a:gd name="T26" fmla="*/ 0 w 195"/>
                <a:gd name="T27" fmla="*/ 0 h 295"/>
                <a:gd name="T28" fmla="*/ 0 w 195"/>
                <a:gd name="T29" fmla="*/ 0 h 295"/>
                <a:gd name="T30" fmla="*/ 0 w 195"/>
                <a:gd name="T31" fmla="*/ 0 h 295"/>
                <a:gd name="T32" fmla="*/ 0 w 195"/>
                <a:gd name="T33" fmla="*/ 0 h 295"/>
                <a:gd name="T34" fmla="*/ 0 w 195"/>
                <a:gd name="T35" fmla="*/ 0 h 2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5"/>
                <a:gd name="T55" fmla="*/ 0 h 295"/>
                <a:gd name="T56" fmla="*/ 195 w 195"/>
                <a:gd name="T57" fmla="*/ 295 h 2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5" h="295">
                  <a:moveTo>
                    <a:pt x="21" y="0"/>
                  </a:moveTo>
                  <a:lnTo>
                    <a:pt x="79" y="60"/>
                  </a:lnTo>
                  <a:lnTo>
                    <a:pt x="125" y="116"/>
                  </a:lnTo>
                  <a:lnTo>
                    <a:pt x="195" y="253"/>
                  </a:lnTo>
                  <a:lnTo>
                    <a:pt x="193" y="280"/>
                  </a:lnTo>
                  <a:lnTo>
                    <a:pt x="175" y="295"/>
                  </a:lnTo>
                  <a:lnTo>
                    <a:pt x="150" y="295"/>
                  </a:lnTo>
                  <a:lnTo>
                    <a:pt x="134" y="275"/>
                  </a:lnTo>
                  <a:lnTo>
                    <a:pt x="107" y="202"/>
                  </a:lnTo>
                  <a:lnTo>
                    <a:pt x="84" y="138"/>
                  </a:lnTo>
                  <a:lnTo>
                    <a:pt x="51" y="78"/>
                  </a:lnTo>
                  <a:lnTo>
                    <a:pt x="29" y="48"/>
                  </a:lnTo>
                  <a:lnTo>
                    <a:pt x="3" y="19"/>
                  </a:lnTo>
                  <a:lnTo>
                    <a:pt x="0" y="9"/>
                  </a:lnTo>
                  <a:lnTo>
                    <a:pt x="3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6" name="Freeform 100"/>
            <p:cNvSpPr>
              <a:spLocks/>
            </p:cNvSpPr>
            <p:nvPr/>
          </p:nvSpPr>
          <p:spPr bwMode="auto">
            <a:xfrm>
              <a:off x="4995" y="158"/>
              <a:ext cx="165" cy="862"/>
            </a:xfrm>
            <a:custGeom>
              <a:avLst/>
              <a:gdLst>
                <a:gd name="T0" fmla="*/ 11 w 329"/>
                <a:gd name="T1" fmla="*/ 1 h 1724"/>
                <a:gd name="T2" fmla="*/ 9 w 329"/>
                <a:gd name="T3" fmla="*/ 13 h 1724"/>
                <a:gd name="T4" fmla="*/ 8 w 329"/>
                <a:gd name="T5" fmla="*/ 18 h 1724"/>
                <a:gd name="T6" fmla="*/ 8 w 329"/>
                <a:gd name="T7" fmla="*/ 22 h 1724"/>
                <a:gd name="T8" fmla="*/ 7 w 329"/>
                <a:gd name="T9" fmla="*/ 25 h 1724"/>
                <a:gd name="T10" fmla="*/ 6 w 329"/>
                <a:gd name="T11" fmla="*/ 27 h 1724"/>
                <a:gd name="T12" fmla="*/ 5 w 329"/>
                <a:gd name="T13" fmla="*/ 33 h 1724"/>
                <a:gd name="T14" fmla="*/ 4 w 329"/>
                <a:gd name="T15" fmla="*/ 45 h 1724"/>
                <a:gd name="T16" fmla="*/ 2 w 329"/>
                <a:gd name="T17" fmla="*/ 53 h 1724"/>
                <a:gd name="T18" fmla="*/ 2 w 329"/>
                <a:gd name="T19" fmla="*/ 54 h 1724"/>
                <a:gd name="T20" fmla="*/ 1 w 329"/>
                <a:gd name="T21" fmla="*/ 54 h 1724"/>
                <a:gd name="T22" fmla="*/ 0 w 329"/>
                <a:gd name="T23" fmla="*/ 53 h 1724"/>
                <a:gd name="T24" fmla="*/ 1 w 329"/>
                <a:gd name="T25" fmla="*/ 49 h 1724"/>
                <a:gd name="T26" fmla="*/ 2 w 329"/>
                <a:gd name="T27" fmla="*/ 44 h 1724"/>
                <a:gd name="T28" fmla="*/ 2 w 329"/>
                <a:gd name="T29" fmla="*/ 38 h 1724"/>
                <a:gd name="T30" fmla="*/ 3 w 329"/>
                <a:gd name="T31" fmla="*/ 33 h 1724"/>
                <a:gd name="T32" fmla="*/ 5 w 329"/>
                <a:gd name="T33" fmla="*/ 27 h 1724"/>
                <a:gd name="T34" fmla="*/ 5 w 329"/>
                <a:gd name="T35" fmla="*/ 25 h 1724"/>
                <a:gd name="T36" fmla="*/ 6 w 329"/>
                <a:gd name="T37" fmla="*/ 21 h 1724"/>
                <a:gd name="T38" fmla="*/ 8 w 329"/>
                <a:gd name="T39" fmla="*/ 13 h 1724"/>
                <a:gd name="T40" fmla="*/ 9 w 329"/>
                <a:gd name="T41" fmla="*/ 1 h 1724"/>
                <a:gd name="T42" fmla="*/ 9 w 329"/>
                <a:gd name="T43" fmla="*/ 1 h 1724"/>
                <a:gd name="T44" fmla="*/ 10 w 329"/>
                <a:gd name="T45" fmla="*/ 0 h 1724"/>
                <a:gd name="T46" fmla="*/ 11 w 329"/>
                <a:gd name="T47" fmla="*/ 1 h 1724"/>
                <a:gd name="T48" fmla="*/ 11 w 329"/>
                <a:gd name="T49" fmla="*/ 1 h 1724"/>
                <a:gd name="T50" fmla="*/ 11 w 329"/>
                <a:gd name="T51" fmla="*/ 1 h 17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9"/>
                <a:gd name="T79" fmla="*/ 0 h 1724"/>
                <a:gd name="T80" fmla="*/ 329 w 329"/>
                <a:gd name="T81" fmla="*/ 1724 h 17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9" h="1724">
                  <a:moveTo>
                    <a:pt x="329" y="31"/>
                  </a:moveTo>
                  <a:lnTo>
                    <a:pt x="277" y="428"/>
                  </a:lnTo>
                  <a:lnTo>
                    <a:pt x="254" y="553"/>
                  </a:lnTo>
                  <a:lnTo>
                    <a:pt x="229" y="677"/>
                  </a:lnTo>
                  <a:lnTo>
                    <a:pt x="208" y="780"/>
                  </a:lnTo>
                  <a:lnTo>
                    <a:pt x="190" y="872"/>
                  </a:lnTo>
                  <a:lnTo>
                    <a:pt x="155" y="1043"/>
                  </a:lnTo>
                  <a:lnTo>
                    <a:pt x="102" y="1413"/>
                  </a:lnTo>
                  <a:lnTo>
                    <a:pt x="64" y="1692"/>
                  </a:lnTo>
                  <a:lnTo>
                    <a:pt x="53" y="1717"/>
                  </a:lnTo>
                  <a:lnTo>
                    <a:pt x="29" y="1724"/>
                  </a:lnTo>
                  <a:lnTo>
                    <a:pt x="0" y="1691"/>
                  </a:lnTo>
                  <a:lnTo>
                    <a:pt x="16" y="1548"/>
                  </a:lnTo>
                  <a:lnTo>
                    <a:pt x="39" y="1406"/>
                  </a:lnTo>
                  <a:lnTo>
                    <a:pt x="64" y="1208"/>
                  </a:lnTo>
                  <a:lnTo>
                    <a:pt x="96" y="1034"/>
                  </a:lnTo>
                  <a:lnTo>
                    <a:pt x="134" y="863"/>
                  </a:lnTo>
                  <a:lnTo>
                    <a:pt x="153" y="770"/>
                  </a:lnTo>
                  <a:lnTo>
                    <a:pt x="175" y="667"/>
                  </a:lnTo>
                  <a:lnTo>
                    <a:pt x="226" y="420"/>
                  </a:lnTo>
                  <a:lnTo>
                    <a:pt x="274" y="21"/>
                  </a:lnTo>
                  <a:lnTo>
                    <a:pt x="286" y="3"/>
                  </a:lnTo>
                  <a:lnTo>
                    <a:pt x="306" y="0"/>
                  </a:lnTo>
                  <a:lnTo>
                    <a:pt x="32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7" name="Freeform 101"/>
            <p:cNvSpPr>
              <a:spLocks/>
            </p:cNvSpPr>
            <p:nvPr/>
          </p:nvSpPr>
          <p:spPr bwMode="auto">
            <a:xfrm>
              <a:off x="4952" y="88"/>
              <a:ext cx="106" cy="781"/>
            </a:xfrm>
            <a:custGeom>
              <a:avLst/>
              <a:gdLst>
                <a:gd name="T0" fmla="*/ 7 w 211"/>
                <a:gd name="T1" fmla="*/ 1 h 1562"/>
                <a:gd name="T2" fmla="*/ 7 w 211"/>
                <a:gd name="T3" fmla="*/ 6 h 1562"/>
                <a:gd name="T4" fmla="*/ 7 w 211"/>
                <a:gd name="T5" fmla="*/ 10 h 1562"/>
                <a:gd name="T6" fmla="*/ 6 w 211"/>
                <a:gd name="T7" fmla="*/ 17 h 1562"/>
                <a:gd name="T8" fmla="*/ 6 w 211"/>
                <a:gd name="T9" fmla="*/ 24 h 1562"/>
                <a:gd name="T10" fmla="*/ 5 w 211"/>
                <a:gd name="T11" fmla="*/ 30 h 1562"/>
                <a:gd name="T12" fmla="*/ 4 w 211"/>
                <a:gd name="T13" fmla="*/ 37 h 1562"/>
                <a:gd name="T14" fmla="*/ 3 w 211"/>
                <a:gd name="T15" fmla="*/ 40 h 1562"/>
                <a:gd name="T16" fmla="*/ 3 w 211"/>
                <a:gd name="T17" fmla="*/ 43 h 1562"/>
                <a:gd name="T18" fmla="*/ 1 w 211"/>
                <a:gd name="T19" fmla="*/ 49 h 1562"/>
                <a:gd name="T20" fmla="*/ 1 w 211"/>
                <a:gd name="T21" fmla="*/ 49 h 1562"/>
                <a:gd name="T22" fmla="*/ 0 w 211"/>
                <a:gd name="T23" fmla="*/ 49 h 1562"/>
                <a:gd name="T24" fmla="*/ 2 w 211"/>
                <a:gd name="T25" fmla="*/ 37 h 1562"/>
                <a:gd name="T26" fmla="*/ 4 w 211"/>
                <a:gd name="T27" fmla="*/ 24 h 1562"/>
                <a:gd name="T28" fmla="*/ 4 w 211"/>
                <a:gd name="T29" fmla="*/ 17 h 1562"/>
                <a:gd name="T30" fmla="*/ 5 w 211"/>
                <a:gd name="T31" fmla="*/ 9 h 1562"/>
                <a:gd name="T32" fmla="*/ 5 w 211"/>
                <a:gd name="T33" fmla="*/ 6 h 1562"/>
                <a:gd name="T34" fmla="*/ 6 w 211"/>
                <a:gd name="T35" fmla="*/ 1 h 1562"/>
                <a:gd name="T36" fmla="*/ 6 w 211"/>
                <a:gd name="T37" fmla="*/ 1 h 1562"/>
                <a:gd name="T38" fmla="*/ 6 w 211"/>
                <a:gd name="T39" fmla="*/ 0 h 1562"/>
                <a:gd name="T40" fmla="*/ 7 w 211"/>
                <a:gd name="T41" fmla="*/ 1 h 1562"/>
                <a:gd name="T42" fmla="*/ 7 w 211"/>
                <a:gd name="T43" fmla="*/ 1 h 1562"/>
                <a:gd name="T44" fmla="*/ 7 w 211"/>
                <a:gd name="T45" fmla="*/ 1 h 1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1"/>
                <a:gd name="T70" fmla="*/ 0 h 1562"/>
                <a:gd name="T71" fmla="*/ 211 w 211"/>
                <a:gd name="T72" fmla="*/ 1562 h 1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1" h="1562">
                  <a:moveTo>
                    <a:pt x="211" y="21"/>
                  </a:moveTo>
                  <a:lnTo>
                    <a:pt x="210" y="215"/>
                  </a:lnTo>
                  <a:lnTo>
                    <a:pt x="201" y="289"/>
                  </a:lnTo>
                  <a:lnTo>
                    <a:pt x="188" y="529"/>
                  </a:lnTo>
                  <a:lnTo>
                    <a:pt x="177" y="768"/>
                  </a:lnTo>
                  <a:lnTo>
                    <a:pt x="147" y="973"/>
                  </a:lnTo>
                  <a:lnTo>
                    <a:pt x="112" y="1180"/>
                  </a:lnTo>
                  <a:lnTo>
                    <a:pt x="91" y="1279"/>
                  </a:lnTo>
                  <a:lnTo>
                    <a:pt x="67" y="1365"/>
                  </a:lnTo>
                  <a:lnTo>
                    <a:pt x="24" y="1550"/>
                  </a:lnTo>
                  <a:lnTo>
                    <a:pt x="10" y="1562"/>
                  </a:lnTo>
                  <a:lnTo>
                    <a:pt x="0" y="1545"/>
                  </a:lnTo>
                  <a:lnTo>
                    <a:pt x="46" y="1168"/>
                  </a:lnTo>
                  <a:lnTo>
                    <a:pt x="110" y="763"/>
                  </a:lnTo>
                  <a:lnTo>
                    <a:pt x="127" y="525"/>
                  </a:lnTo>
                  <a:lnTo>
                    <a:pt x="142" y="286"/>
                  </a:lnTo>
                  <a:lnTo>
                    <a:pt x="147" y="215"/>
                  </a:lnTo>
                  <a:lnTo>
                    <a:pt x="168" y="23"/>
                  </a:lnTo>
                  <a:lnTo>
                    <a:pt x="173" y="6"/>
                  </a:lnTo>
                  <a:lnTo>
                    <a:pt x="188" y="0"/>
                  </a:lnTo>
                  <a:lnTo>
                    <a:pt x="21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8" name="Freeform 102"/>
            <p:cNvSpPr>
              <a:spLocks/>
            </p:cNvSpPr>
            <p:nvPr/>
          </p:nvSpPr>
          <p:spPr bwMode="auto">
            <a:xfrm>
              <a:off x="4077" y="292"/>
              <a:ext cx="183" cy="727"/>
            </a:xfrm>
            <a:custGeom>
              <a:avLst/>
              <a:gdLst>
                <a:gd name="T0" fmla="*/ 1 w 365"/>
                <a:gd name="T1" fmla="*/ 0 h 1455"/>
                <a:gd name="T2" fmla="*/ 2 w 365"/>
                <a:gd name="T3" fmla="*/ 6 h 1455"/>
                <a:gd name="T4" fmla="*/ 2 w 365"/>
                <a:gd name="T5" fmla="*/ 9 h 1455"/>
                <a:gd name="T6" fmla="*/ 3 w 365"/>
                <a:gd name="T7" fmla="*/ 11 h 1455"/>
                <a:gd name="T8" fmla="*/ 4 w 365"/>
                <a:gd name="T9" fmla="*/ 14 h 1455"/>
                <a:gd name="T10" fmla="*/ 5 w 365"/>
                <a:gd name="T11" fmla="*/ 16 h 1455"/>
                <a:gd name="T12" fmla="*/ 6 w 365"/>
                <a:gd name="T13" fmla="*/ 19 h 1455"/>
                <a:gd name="T14" fmla="*/ 7 w 365"/>
                <a:gd name="T15" fmla="*/ 22 h 1455"/>
                <a:gd name="T16" fmla="*/ 10 w 365"/>
                <a:gd name="T17" fmla="*/ 34 h 1455"/>
                <a:gd name="T18" fmla="*/ 12 w 365"/>
                <a:gd name="T19" fmla="*/ 43 h 1455"/>
                <a:gd name="T20" fmla="*/ 12 w 365"/>
                <a:gd name="T21" fmla="*/ 44 h 1455"/>
                <a:gd name="T22" fmla="*/ 12 w 365"/>
                <a:gd name="T23" fmla="*/ 45 h 1455"/>
                <a:gd name="T24" fmla="*/ 11 w 365"/>
                <a:gd name="T25" fmla="*/ 45 h 1455"/>
                <a:gd name="T26" fmla="*/ 10 w 365"/>
                <a:gd name="T27" fmla="*/ 44 h 1455"/>
                <a:gd name="T28" fmla="*/ 10 w 365"/>
                <a:gd name="T29" fmla="*/ 41 h 1455"/>
                <a:gd name="T30" fmla="*/ 9 w 365"/>
                <a:gd name="T31" fmla="*/ 39 h 1455"/>
                <a:gd name="T32" fmla="*/ 9 w 365"/>
                <a:gd name="T33" fmla="*/ 37 h 1455"/>
                <a:gd name="T34" fmla="*/ 8 w 365"/>
                <a:gd name="T35" fmla="*/ 35 h 1455"/>
                <a:gd name="T36" fmla="*/ 5 w 365"/>
                <a:gd name="T37" fmla="*/ 22 h 1455"/>
                <a:gd name="T38" fmla="*/ 4 w 365"/>
                <a:gd name="T39" fmla="*/ 19 h 1455"/>
                <a:gd name="T40" fmla="*/ 4 w 365"/>
                <a:gd name="T41" fmla="*/ 16 h 1455"/>
                <a:gd name="T42" fmla="*/ 2 w 365"/>
                <a:gd name="T43" fmla="*/ 11 h 1455"/>
                <a:gd name="T44" fmla="*/ 0 w 365"/>
                <a:gd name="T45" fmla="*/ 0 h 1455"/>
                <a:gd name="T46" fmla="*/ 1 w 365"/>
                <a:gd name="T47" fmla="*/ 0 h 1455"/>
                <a:gd name="T48" fmla="*/ 1 w 365"/>
                <a:gd name="T49" fmla="*/ 0 h 1455"/>
                <a:gd name="T50" fmla="*/ 1 w 365"/>
                <a:gd name="T51" fmla="*/ 0 h 1455"/>
                <a:gd name="T52" fmla="*/ 1 w 365"/>
                <a:gd name="T53" fmla="*/ 0 h 14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5"/>
                <a:gd name="T82" fmla="*/ 0 h 1455"/>
                <a:gd name="T83" fmla="*/ 365 w 365"/>
                <a:gd name="T84" fmla="*/ 1455 h 14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5" h="1455">
                  <a:moveTo>
                    <a:pt x="26" y="12"/>
                  </a:moveTo>
                  <a:lnTo>
                    <a:pt x="48" y="204"/>
                  </a:lnTo>
                  <a:lnTo>
                    <a:pt x="64" y="288"/>
                  </a:lnTo>
                  <a:lnTo>
                    <a:pt x="84" y="369"/>
                  </a:lnTo>
                  <a:lnTo>
                    <a:pt x="109" y="450"/>
                  </a:lnTo>
                  <a:lnTo>
                    <a:pt x="135" y="534"/>
                  </a:lnTo>
                  <a:lnTo>
                    <a:pt x="163" y="622"/>
                  </a:lnTo>
                  <a:lnTo>
                    <a:pt x="195" y="718"/>
                  </a:lnTo>
                  <a:lnTo>
                    <a:pt x="289" y="1115"/>
                  </a:lnTo>
                  <a:lnTo>
                    <a:pt x="362" y="1405"/>
                  </a:lnTo>
                  <a:lnTo>
                    <a:pt x="365" y="1425"/>
                  </a:lnTo>
                  <a:lnTo>
                    <a:pt x="354" y="1455"/>
                  </a:lnTo>
                  <a:lnTo>
                    <a:pt x="325" y="1445"/>
                  </a:lnTo>
                  <a:lnTo>
                    <a:pt x="307" y="1422"/>
                  </a:lnTo>
                  <a:lnTo>
                    <a:pt x="294" y="1343"/>
                  </a:lnTo>
                  <a:lnTo>
                    <a:pt x="278" y="1273"/>
                  </a:lnTo>
                  <a:lnTo>
                    <a:pt x="259" y="1205"/>
                  </a:lnTo>
                  <a:lnTo>
                    <a:pt x="236" y="1129"/>
                  </a:lnTo>
                  <a:lnTo>
                    <a:pt x="155" y="731"/>
                  </a:lnTo>
                  <a:lnTo>
                    <a:pt x="124" y="634"/>
                  </a:lnTo>
                  <a:lnTo>
                    <a:pt x="97" y="543"/>
                  </a:lnTo>
                  <a:lnTo>
                    <a:pt x="53" y="37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9" name="Freeform 103"/>
            <p:cNvSpPr>
              <a:spLocks/>
            </p:cNvSpPr>
            <p:nvPr/>
          </p:nvSpPr>
          <p:spPr bwMode="auto">
            <a:xfrm>
              <a:off x="4278" y="1023"/>
              <a:ext cx="597" cy="38"/>
            </a:xfrm>
            <a:custGeom>
              <a:avLst/>
              <a:gdLst>
                <a:gd name="T0" fmla="*/ 0 w 1195"/>
                <a:gd name="T1" fmla="*/ 1 h 76"/>
                <a:gd name="T2" fmla="*/ 5 w 1195"/>
                <a:gd name="T3" fmla="*/ 1 h 76"/>
                <a:gd name="T4" fmla="*/ 10 w 1195"/>
                <a:gd name="T5" fmla="*/ 0 h 76"/>
                <a:gd name="T6" fmla="*/ 36 w 1195"/>
                <a:gd name="T7" fmla="*/ 1 h 76"/>
                <a:gd name="T8" fmla="*/ 37 w 1195"/>
                <a:gd name="T9" fmla="*/ 1 h 76"/>
                <a:gd name="T10" fmla="*/ 37 w 1195"/>
                <a:gd name="T11" fmla="*/ 1 h 76"/>
                <a:gd name="T12" fmla="*/ 37 w 1195"/>
                <a:gd name="T13" fmla="*/ 2 h 76"/>
                <a:gd name="T14" fmla="*/ 36 w 1195"/>
                <a:gd name="T15" fmla="*/ 2 h 76"/>
                <a:gd name="T16" fmla="*/ 23 w 1195"/>
                <a:gd name="T17" fmla="*/ 2 h 76"/>
                <a:gd name="T18" fmla="*/ 10 w 1195"/>
                <a:gd name="T19" fmla="*/ 1 h 76"/>
                <a:gd name="T20" fmla="*/ 5 w 1195"/>
                <a:gd name="T21" fmla="*/ 1 h 76"/>
                <a:gd name="T22" fmla="*/ 0 w 1195"/>
                <a:gd name="T23" fmla="*/ 1 h 76"/>
                <a:gd name="T24" fmla="*/ 0 w 1195"/>
                <a:gd name="T25" fmla="*/ 1 h 76"/>
                <a:gd name="T26" fmla="*/ 0 w 1195"/>
                <a:gd name="T27" fmla="*/ 1 h 76"/>
                <a:gd name="T28" fmla="*/ 0 w 1195"/>
                <a:gd name="T29" fmla="*/ 1 h 76"/>
                <a:gd name="T30" fmla="*/ 0 w 1195"/>
                <a:gd name="T31" fmla="*/ 1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5"/>
                <a:gd name="T49" fmla="*/ 0 h 76"/>
                <a:gd name="T50" fmla="*/ 1195 w 1195"/>
                <a:gd name="T51" fmla="*/ 76 h 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5" h="76">
                  <a:moveTo>
                    <a:pt x="14" y="9"/>
                  </a:moveTo>
                  <a:lnTo>
                    <a:pt x="171" y="14"/>
                  </a:lnTo>
                  <a:lnTo>
                    <a:pt x="330" y="0"/>
                  </a:lnTo>
                  <a:lnTo>
                    <a:pt x="1162" y="10"/>
                  </a:lnTo>
                  <a:lnTo>
                    <a:pt x="1187" y="20"/>
                  </a:lnTo>
                  <a:lnTo>
                    <a:pt x="1195" y="43"/>
                  </a:lnTo>
                  <a:lnTo>
                    <a:pt x="1187" y="66"/>
                  </a:lnTo>
                  <a:lnTo>
                    <a:pt x="1162" y="76"/>
                  </a:lnTo>
                  <a:lnTo>
                    <a:pt x="747" y="66"/>
                  </a:lnTo>
                  <a:lnTo>
                    <a:pt x="330" y="56"/>
                  </a:lnTo>
                  <a:lnTo>
                    <a:pt x="168" y="55"/>
                  </a:lnTo>
                  <a:lnTo>
                    <a:pt x="9" y="35"/>
                  </a:lnTo>
                  <a:lnTo>
                    <a:pt x="0" y="18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0" name="Freeform 104"/>
            <p:cNvSpPr>
              <a:spLocks/>
            </p:cNvSpPr>
            <p:nvPr/>
          </p:nvSpPr>
          <p:spPr bwMode="auto">
            <a:xfrm>
              <a:off x="4888" y="1025"/>
              <a:ext cx="113" cy="41"/>
            </a:xfrm>
            <a:custGeom>
              <a:avLst/>
              <a:gdLst>
                <a:gd name="T0" fmla="*/ 1 w 226"/>
                <a:gd name="T1" fmla="*/ 1 h 82"/>
                <a:gd name="T2" fmla="*/ 3 w 226"/>
                <a:gd name="T3" fmla="*/ 1 h 82"/>
                <a:gd name="T4" fmla="*/ 7 w 226"/>
                <a:gd name="T5" fmla="*/ 0 h 82"/>
                <a:gd name="T6" fmla="*/ 7 w 226"/>
                <a:gd name="T7" fmla="*/ 1 h 82"/>
                <a:gd name="T8" fmla="*/ 7 w 226"/>
                <a:gd name="T9" fmla="*/ 1 h 82"/>
                <a:gd name="T10" fmla="*/ 5 w 226"/>
                <a:gd name="T11" fmla="*/ 1 h 82"/>
                <a:gd name="T12" fmla="*/ 4 w 226"/>
                <a:gd name="T13" fmla="*/ 3 h 82"/>
                <a:gd name="T14" fmla="*/ 1 w 226"/>
                <a:gd name="T15" fmla="*/ 3 h 82"/>
                <a:gd name="T16" fmla="*/ 0 w 226"/>
                <a:gd name="T17" fmla="*/ 1 h 82"/>
                <a:gd name="T18" fmla="*/ 1 w 226"/>
                <a:gd name="T19" fmla="*/ 1 h 82"/>
                <a:gd name="T20" fmla="*/ 1 w 226"/>
                <a:gd name="T21" fmla="*/ 1 h 82"/>
                <a:gd name="T22" fmla="*/ 1 w 226"/>
                <a:gd name="T23" fmla="*/ 1 h 82"/>
                <a:gd name="T24" fmla="*/ 1 w 226"/>
                <a:gd name="T25" fmla="*/ 1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6"/>
                <a:gd name="T40" fmla="*/ 0 h 82"/>
                <a:gd name="T41" fmla="*/ 226 w 226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6" h="82">
                  <a:moveTo>
                    <a:pt x="23" y="34"/>
                  </a:moveTo>
                  <a:lnTo>
                    <a:pt x="89" y="21"/>
                  </a:lnTo>
                  <a:lnTo>
                    <a:pt x="210" y="0"/>
                  </a:lnTo>
                  <a:lnTo>
                    <a:pt x="226" y="6"/>
                  </a:lnTo>
                  <a:lnTo>
                    <a:pt x="218" y="24"/>
                  </a:lnTo>
                  <a:lnTo>
                    <a:pt x="160" y="51"/>
                  </a:lnTo>
                  <a:lnTo>
                    <a:pt x="104" y="79"/>
                  </a:lnTo>
                  <a:lnTo>
                    <a:pt x="23" y="82"/>
                  </a:lnTo>
                  <a:lnTo>
                    <a:pt x="0" y="59"/>
                  </a:lnTo>
                  <a:lnTo>
                    <a:pt x="5" y="43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" name="Freeform 105"/>
            <p:cNvSpPr>
              <a:spLocks/>
            </p:cNvSpPr>
            <p:nvPr/>
          </p:nvSpPr>
          <p:spPr bwMode="auto">
            <a:xfrm>
              <a:off x="4338" y="1033"/>
              <a:ext cx="91" cy="123"/>
            </a:xfrm>
            <a:custGeom>
              <a:avLst/>
              <a:gdLst>
                <a:gd name="T0" fmla="*/ 5 w 182"/>
                <a:gd name="T1" fmla="*/ 1 h 246"/>
                <a:gd name="T2" fmla="*/ 6 w 182"/>
                <a:gd name="T3" fmla="*/ 3 h 246"/>
                <a:gd name="T4" fmla="*/ 6 w 182"/>
                <a:gd name="T5" fmla="*/ 4 h 246"/>
                <a:gd name="T6" fmla="*/ 5 w 182"/>
                <a:gd name="T7" fmla="*/ 5 h 246"/>
                <a:gd name="T8" fmla="*/ 3 w 182"/>
                <a:gd name="T9" fmla="*/ 7 h 246"/>
                <a:gd name="T10" fmla="*/ 3 w 182"/>
                <a:gd name="T11" fmla="*/ 7 h 246"/>
                <a:gd name="T12" fmla="*/ 1 w 182"/>
                <a:gd name="T13" fmla="*/ 8 h 246"/>
                <a:gd name="T14" fmla="*/ 0 w 182"/>
                <a:gd name="T15" fmla="*/ 8 h 246"/>
                <a:gd name="T16" fmla="*/ 1 w 182"/>
                <a:gd name="T17" fmla="*/ 7 h 246"/>
                <a:gd name="T18" fmla="*/ 3 w 182"/>
                <a:gd name="T19" fmla="*/ 6 h 246"/>
                <a:gd name="T20" fmla="*/ 3 w 182"/>
                <a:gd name="T21" fmla="*/ 3 h 246"/>
                <a:gd name="T22" fmla="*/ 3 w 182"/>
                <a:gd name="T23" fmla="*/ 2 h 246"/>
                <a:gd name="T24" fmla="*/ 3 w 182"/>
                <a:gd name="T25" fmla="*/ 1 h 246"/>
                <a:gd name="T26" fmla="*/ 3 w 182"/>
                <a:gd name="T27" fmla="*/ 0 h 246"/>
                <a:gd name="T28" fmla="*/ 5 w 182"/>
                <a:gd name="T29" fmla="*/ 1 h 246"/>
                <a:gd name="T30" fmla="*/ 5 w 182"/>
                <a:gd name="T31" fmla="*/ 1 h 246"/>
                <a:gd name="T32" fmla="*/ 5 w 182"/>
                <a:gd name="T33" fmla="*/ 1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2"/>
                <a:gd name="T52" fmla="*/ 0 h 246"/>
                <a:gd name="T53" fmla="*/ 182 w 182"/>
                <a:gd name="T54" fmla="*/ 246 h 2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2" h="246">
                  <a:moveTo>
                    <a:pt x="147" y="17"/>
                  </a:moveTo>
                  <a:lnTo>
                    <a:pt x="182" y="86"/>
                  </a:lnTo>
                  <a:lnTo>
                    <a:pt x="180" y="108"/>
                  </a:lnTo>
                  <a:lnTo>
                    <a:pt x="152" y="160"/>
                  </a:lnTo>
                  <a:lnTo>
                    <a:pt x="116" y="197"/>
                  </a:lnTo>
                  <a:lnTo>
                    <a:pt x="70" y="223"/>
                  </a:lnTo>
                  <a:lnTo>
                    <a:pt x="18" y="246"/>
                  </a:lnTo>
                  <a:lnTo>
                    <a:pt x="0" y="240"/>
                  </a:lnTo>
                  <a:lnTo>
                    <a:pt x="7" y="223"/>
                  </a:lnTo>
                  <a:lnTo>
                    <a:pt x="73" y="172"/>
                  </a:lnTo>
                  <a:lnTo>
                    <a:pt x="113" y="96"/>
                  </a:lnTo>
                  <a:lnTo>
                    <a:pt x="90" y="41"/>
                  </a:lnTo>
                  <a:lnTo>
                    <a:pt x="90" y="17"/>
                  </a:lnTo>
                  <a:lnTo>
                    <a:pt x="106" y="0"/>
                  </a:lnTo>
                  <a:lnTo>
                    <a:pt x="14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2" name="Freeform 106"/>
            <p:cNvSpPr>
              <a:spLocks/>
            </p:cNvSpPr>
            <p:nvPr/>
          </p:nvSpPr>
          <p:spPr bwMode="auto">
            <a:xfrm>
              <a:off x="4286" y="1146"/>
              <a:ext cx="44" cy="56"/>
            </a:xfrm>
            <a:custGeom>
              <a:avLst/>
              <a:gdLst>
                <a:gd name="T0" fmla="*/ 1 w 88"/>
                <a:gd name="T1" fmla="*/ 4 h 112"/>
                <a:gd name="T2" fmla="*/ 0 w 88"/>
                <a:gd name="T3" fmla="*/ 3 h 112"/>
                <a:gd name="T4" fmla="*/ 1 w 88"/>
                <a:gd name="T5" fmla="*/ 2 h 112"/>
                <a:gd name="T6" fmla="*/ 1 w 88"/>
                <a:gd name="T7" fmla="*/ 1 h 112"/>
                <a:gd name="T8" fmla="*/ 3 w 88"/>
                <a:gd name="T9" fmla="*/ 0 h 112"/>
                <a:gd name="T10" fmla="*/ 3 w 88"/>
                <a:gd name="T11" fmla="*/ 1 h 112"/>
                <a:gd name="T12" fmla="*/ 3 w 88"/>
                <a:gd name="T13" fmla="*/ 1 h 112"/>
                <a:gd name="T14" fmla="*/ 1 w 88"/>
                <a:gd name="T15" fmla="*/ 3 h 112"/>
                <a:gd name="T16" fmla="*/ 1 w 88"/>
                <a:gd name="T17" fmla="*/ 3 h 112"/>
                <a:gd name="T18" fmla="*/ 1 w 88"/>
                <a:gd name="T19" fmla="*/ 4 h 112"/>
                <a:gd name="T20" fmla="*/ 1 w 88"/>
                <a:gd name="T21" fmla="*/ 4 h 112"/>
                <a:gd name="T22" fmla="*/ 1 w 88"/>
                <a:gd name="T23" fmla="*/ 4 h 112"/>
                <a:gd name="T24" fmla="*/ 1 w 88"/>
                <a:gd name="T25" fmla="*/ 4 h 1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112"/>
                <a:gd name="T41" fmla="*/ 88 w 88"/>
                <a:gd name="T42" fmla="*/ 112 h 1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112">
                  <a:moveTo>
                    <a:pt x="25" y="105"/>
                  </a:moveTo>
                  <a:lnTo>
                    <a:pt x="0" y="69"/>
                  </a:lnTo>
                  <a:lnTo>
                    <a:pt x="3" y="49"/>
                  </a:lnTo>
                  <a:lnTo>
                    <a:pt x="33" y="21"/>
                  </a:lnTo>
                  <a:lnTo>
                    <a:pt x="68" y="0"/>
                  </a:lnTo>
                  <a:lnTo>
                    <a:pt x="88" y="5"/>
                  </a:lnTo>
                  <a:lnTo>
                    <a:pt x="83" y="24"/>
                  </a:lnTo>
                  <a:lnTo>
                    <a:pt x="46" y="66"/>
                  </a:lnTo>
                  <a:lnTo>
                    <a:pt x="53" y="90"/>
                  </a:lnTo>
                  <a:lnTo>
                    <a:pt x="46" y="112"/>
                  </a:lnTo>
                  <a:lnTo>
                    <a:pt x="25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3" name="Freeform 107"/>
            <p:cNvSpPr>
              <a:spLocks/>
            </p:cNvSpPr>
            <p:nvPr/>
          </p:nvSpPr>
          <p:spPr bwMode="auto">
            <a:xfrm>
              <a:off x="4785" y="1031"/>
              <a:ext cx="132" cy="81"/>
            </a:xfrm>
            <a:custGeom>
              <a:avLst/>
              <a:gdLst>
                <a:gd name="T0" fmla="*/ 1 w 265"/>
                <a:gd name="T1" fmla="*/ 1 h 162"/>
                <a:gd name="T2" fmla="*/ 2 w 265"/>
                <a:gd name="T3" fmla="*/ 1 h 162"/>
                <a:gd name="T4" fmla="*/ 2 w 265"/>
                <a:gd name="T5" fmla="*/ 3 h 162"/>
                <a:gd name="T6" fmla="*/ 3 w 265"/>
                <a:gd name="T7" fmla="*/ 3 h 162"/>
                <a:gd name="T8" fmla="*/ 4 w 265"/>
                <a:gd name="T9" fmla="*/ 3 h 162"/>
                <a:gd name="T10" fmla="*/ 7 w 265"/>
                <a:gd name="T11" fmla="*/ 3 h 162"/>
                <a:gd name="T12" fmla="*/ 8 w 265"/>
                <a:gd name="T13" fmla="*/ 3 h 162"/>
                <a:gd name="T14" fmla="*/ 7 w 265"/>
                <a:gd name="T15" fmla="*/ 5 h 162"/>
                <a:gd name="T16" fmla="*/ 5 w 265"/>
                <a:gd name="T17" fmla="*/ 5 h 162"/>
                <a:gd name="T18" fmla="*/ 3 w 265"/>
                <a:gd name="T19" fmla="*/ 5 h 162"/>
                <a:gd name="T20" fmla="*/ 1 w 265"/>
                <a:gd name="T21" fmla="*/ 3 h 162"/>
                <a:gd name="T22" fmla="*/ 0 w 265"/>
                <a:gd name="T23" fmla="*/ 1 h 162"/>
                <a:gd name="T24" fmla="*/ 0 w 265"/>
                <a:gd name="T25" fmla="*/ 1 h 162"/>
                <a:gd name="T26" fmla="*/ 0 w 265"/>
                <a:gd name="T27" fmla="*/ 0 h 162"/>
                <a:gd name="T28" fmla="*/ 1 w 265"/>
                <a:gd name="T29" fmla="*/ 1 h 162"/>
                <a:gd name="T30" fmla="*/ 1 w 265"/>
                <a:gd name="T31" fmla="*/ 1 h 162"/>
                <a:gd name="T32" fmla="*/ 1 w 265"/>
                <a:gd name="T33" fmla="*/ 1 h 1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5"/>
                <a:gd name="T52" fmla="*/ 0 h 162"/>
                <a:gd name="T53" fmla="*/ 265 w 265"/>
                <a:gd name="T54" fmla="*/ 162 h 1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5" h="162">
                  <a:moveTo>
                    <a:pt x="58" y="25"/>
                  </a:moveTo>
                  <a:lnTo>
                    <a:pt x="66" y="55"/>
                  </a:lnTo>
                  <a:lnTo>
                    <a:pt x="83" y="76"/>
                  </a:lnTo>
                  <a:lnTo>
                    <a:pt x="106" y="93"/>
                  </a:lnTo>
                  <a:lnTo>
                    <a:pt x="132" y="108"/>
                  </a:lnTo>
                  <a:lnTo>
                    <a:pt x="250" y="111"/>
                  </a:lnTo>
                  <a:lnTo>
                    <a:pt x="265" y="122"/>
                  </a:lnTo>
                  <a:lnTo>
                    <a:pt x="255" y="136"/>
                  </a:lnTo>
                  <a:lnTo>
                    <a:pt x="187" y="152"/>
                  </a:lnTo>
                  <a:lnTo>
                    <a:pt x="121" y="162"/>
                  </a:lnTo>
                  <a:lnTo>
                    <a:pt x="41" y="113"/>
                  </a:lnTo>
                  <a:lnTo>
                    <a:pt x="0" y="32"/>
                  </a:lnTo>
                  <a:lnTo>
                    <a:pt x="7" y="8"/>
                  </a:lnTo>
                  <a:lnTo>
                    <a:pt x="26" y="0"/>
                  </a:lnTo>
                  <a:lnTo>
                    <a:pt x="5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4" name="Freeform 108"/>
            <p:cNvSpPr>
              <a:spLocks/>
            </p:cNvSpPr>
            <p:nvPr/>
          </p:nvSpPr>
          <p:spPr bwMode="auto">
            <a:xfrm>
              <a:off x="4935" y="1090"/>
              <a:ext cx="21" cy="73"/>
            </a:xfrm>
            <a:custGeom>
              <a:avLst/>
              <a:gdLst>
                <a:gd name="T0" fmla="*/ 1 w 43"/>
                <a:gd name="T1" fmla="*/ 1 h 146"/>
                <a:gd name="T2" fmla="*/ 1 w 43"/>
                <a:gd name="T3" fmla="*/ 1 h 146"/>
                <a:gd name="T4" fmla="*/ 1 w 43"/>
                <a:gd name="T5" fmla="*/ 5 h 146"/>
                <a:gd name="T6" fmla="*/ 0 w 43"/>
                <a:gd name="T7" fmla="*/ 5 h 146"/>
                <a:gd name="T8" fmla="*/ 0 w 43"/>
                <a:gd name="T9" fmla="*/ 5 h 146"/>
                <a:gd name="T10" fmla="*/ 0 w 43"/>
                <a:gd name="T11" fmla="*/ 1 h 146"/>
                <a:gd name="T12" fmla="*/ 0 w 43"/>
                <a:gd name="T13" fmla="*/ 1 h 146"/>
                <a:gd name="T14" fmla="*/ 0 w 43"/>
                <a:gd name="T15" fmla="*/ 0 h 146"/>
                <a:gd name="T16" fmla="*/ 1 w 43"/>
                <a:gd name="T17" fmla="*/ 1 h 146"/>
                <a:gd name="T18" fmla="*/ 1 w 43"/>
                <a:gd name="T19" fmla="*/ 1 h 146"/>
                <a:gd name="T20" fmla="*/ 1 w 43"/>
                <a:gd name="T21" fmla="*/ 1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146"/>
                <a:gd name="T35" fmla="*/ 43 w 43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146">
                  <a:moveTo>
                    <a:pt x="38" y="15"/>
                  </a:moveTo>
                  <a:lnTo>
                    <a:pt x="43" y="61"/>
                  </a:lnTo>
                  <a:lnTo>
                    <a:pt x="35" y="132"/>
                  </a:lnTo>
                  <a:lnTo>
                    <a:pt x="21" y="146"/>
                  </a:lnTo>
                  <a:lnTo>
                    <a:pt x="8" y="132"/>
                  </a:lnTo>
                  <a:lnTo>
                    <a:pt x="0" y="61"/>
                  </a:lnTo>
                  <a:lnTo>
                    <a:pt x="5" y="15"/>
                  </a:lnTo>
                  <a:lnTo>
                    <a:pt x="21" y="0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5" name="Freeform 109"/>
            <p:cNvSpPr>
              <a:spLocks/>
            </p:cNvSpPr>
            <p:nvPr/>
          </p:nvSpPr>
          <p:spPr bwMode="auto">
            <a:xfrm>
              <a:off x="4327" y="940"/>
              <a:ext cx="28" cy="61"/>
            </a:xfrm>
            <a:custGeom>
              <a:avLst/>
              <a:gdLst>
                <a:gd name="T0" fmla="*/ 1 w 58"/>
                <a:gd name="T1" fmla="*/ 0 h 123"/>
                <a:gd name="T2" fmla="*/ 1 w 58"/>
                <a:gd name="T3" fmla="*/ 3 h 123"/>
                <a:gd name="T4" fmla="*/ 1 w 58"/>
                <a:gd name="T5" fmla="*/ 3 h 123"/>
                <a:gd name="T6" fmla="*/ 1 w 58"/>
                <a:gd name="T7" fmla="*/ 3 h 123"/>
                <a:gd name="T8" fmla="*/ 0 w 58"/>
                <a:gd name="T9" fmla="*/ 0 h 123"/>
                <a:gd name="T10" fmla="*/ 0 w 58"/>
                <a:gd name="T11" fmla="*/ 0 h 123"/>
                <a:gd name="T12" fmla="*/ 0 w 58"/>
                <a:gd name="T13" fmla="*/ 0 h 123"/>
                <a:gd name="T14" fmla="*/ 1 w 58"/>
                <a:gd name="T15" fmla="*/ 0 h 123"/>
                <a:gd name="T16" fmla="*/ 1 w 58"/>
                <a:gd name="T17" fmla="*/ 0 h 123"/>
                <a:gd name="T18" fmla="*/ 1 w 58"/>
                <a:gd name="T19" fmla="*/ 0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123"/>
                <a:gd name="T32" fmla="*/ 58 w 58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123">
                  <a:moveTo>
                    <a:pt x="45" y="23"/>
                  </a:moveTo>
                  <a:lnTo>
                    <a:pt x="58" y="106"/>
                  </a:lnTo>
                  <a:lnTo>
                    <a:pt x="50" y="123"/>
                  </a:lnTo>
                  <a:lnTo>
                    <a:pt x="33" y="116"/>
                  </a:lnTo>
                  <a:lnTo>
                    <a:pt x="0" y="27"/>
                  </a:lnTo>
                  <a:lnTo>
                    <a:pt x="5" y="7"/>
                  </a:lnTo>
                  <a:lnTo>
                    <a:pt x="18" y="0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6" name="Freeform 110"/>
            <p:cNvSpPr>
              <a:spLocks/>
            </p:cNvSpPr>
            <p:nvPr/>
          </p:nvSpPr>
          <p:spPr bwMode="auto">
            <a:xfrm>
              <a:off x="4329" y="902"/>
              <a:ext cx="527" cy="53"/>
            </a:xfrm>
            <a:custGeom>
              <a:avLst/>
              <a:gdLst>
                <a:gd name="T0" fmla="*/ 0 w 1055"/>
                <a:gd name="T1" fmla="*/ 3 h 104"/>
                <a:gd name="T2" fmla="*/ 3 w 1055"/>
                <a:gd name="T3" fmla="*/ 3 h 104"/>
                <a:gd name="T4" fmla="*/ 16 w 1055"/>
                <a:gd name="T5" fmla="*/ 1 h 104"/>
                <a:gd name="T6" fmla="*/ 24 w 1055"/>
                <a:gd name="T7" fmla="*/ 0 h 104"/>
                <a:gd name="T8" fmla="*/ 32 w 1055"/>
                <a:gd name="T9" fmla="*/ 1 h 104"/>
                <a:gd name="T10" fmla="*/ 32 w 1055"/>
                <a:gd name="T11" fmla="*/ 1 h 104"/>
                <a:gd name="T12" fmla="*/ 32 w 1055"/>
                <a:gd name="T13" fmla="*/ 1 h 104"/>
                <a:gd name="T14" fmla="*/ 16 w 1055"/>
                <a:gd name="T15" fmla="*/ 2 h 104"/>
                <a:gd name="T16" fmla="*/ 3 w 1055"/>
                <a:gd name="T17" fmla="*/ 4 h 104"/>
                <a:gd name="T18" fmla="*/ 0 w 1055"/>
                <a:gd name="T19" fmla="*/ 4 h 104"/>
                <a:gd name="T20" fmla="*/ 0 w 1055"/>
                <a:gd name="T21" fmla="*/ 3 h 104"/>
                <a:gd name="T22" fmla="*/ 0 w 1055"/>
                <a:gd name="T23" fmla="*/ 3 h 104"/>
                <a:gd name="T24" fmla="*/ 0 w 1055"/>
                <a:gd name="T25" fmla="*/ 3 h 104"/>
                <a:gd name="T26" fmla="*/ 0 w 1055"/>
                <a:gd name="T27" fmla="*/ 3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5"/>
                <a:gd name="T43" fmla="*/ 0 h 104"/>
                <a:gd name="T44" fmla="*/ 1055 w 1055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5" h="104">
                  <a:moveTo>
                    <a:pt x="2" y="76"/>
                  </a:moveTo>
                  <a:lnTo>
                    <a:pt x="106" y="64"/>
                  </a:lnTo>
                  <a:lnTo>
                    <a:pt x="536" y="16"/>
                  </a:lnTo>
                  <a:lnTo>
                    <a:pt x="790" y="0"/>
                  </a:lnTo>
                  <a:lnTo>
                    <a:pt x="1043" y="5"/>
                  </a:lnTo>
                  <a:lnTo>
                    <a:pt x="1055" y="18"/>
                  </a:lnTo>
                  <a:lnTo>
                    <a:pt x="1043" y="31"/>
                  </a:lnTo>
                  <a:lnTo>
                    <a:pt x="516" y="61"/>
                  </a:lnTo>
                  <a:lnTo>
                    <a:pt x="108" y="99"/>
                  </a:lnTo>
                  <a:lnTo>
                    <a:pt x="22" y="104"/>
                  </a:lnTo>
                  <a:lnTo>
                    <a:pt x="0" y="93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7" name="Freeform 111"/>
            <p:cNvSpPr>
              <a:spLocks/>
            </p:cNvSpPr>
            <p:nvPr/>
          </p:nvSpPr>
          <p:spPr bwMode="auto">
            <a:xfrm>
              <a:off x="4842" y="905"/>
              <a:ext cx="20" cy="69"/>
            </a:xfrm>
            <a:custGeom>
              <a:avLst/>
              <a:gdLst>
                <a:gd name="T0" fmla="*/ 1 w 41"/>
                <a:gd name="T1" fmla="*/ 0 h 139"/>
                <a:gd name="T2" fmla="*/ 1 w 41"/>
                <a:gd name="T3" fmla="*/ 3 h 139"/>
                <a:gd name="T4" fmla="*/ 0 w 41"/>
                <a:gd name="T5" fmla="*/ 4 h 139"/>
                <a:gd name="T6" fmla="*/ 0 w 41"/>
                <a:gd name="T7" fmla="*/ 3 h 139"/>
                <a:gd name="T8" fmla="*/ 0 w 41"/>
                <a:gd name="T9" fmla="*/ 0 h 139"/>
                <a:gd name="T10" fmla="*/ 0 w 41"/>
                <a:gd name="T11" fmla="*/ 0 h 139"/>
                <a:gd name="T12" fmla="*/ 0 w 41"/>
                <a:gd name="T13" fmla="*/ 0 h 139"/>
                <a:gd name="T14" fmla="*/ 1 w 41"/>
                <a:gd name="T15" fmla="*/ 0 h 139"/>
                <a:gd name="T16" fmla="*/ 1 w 41"/>
                <a:gd name="T17" fmla="*/ 0 h 139"/>
                <a:gd name="T18" fmla="*/ 1 w 41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139"/>
                <a:gd name="T32" fmla="*/ 41 w 41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139">
                  <a:moveTo>
                    <a:pt x="41" y="21"/>
                  </a:moveTo>
                  <a:lnTo>
                    <a:pt x="33" y="127"/>
                  </a:lnTo>
                  <a:lnTo>
                    <a:pt x="20" y="139"/>
                  </a:lnTo>
                  <a:lnTo>
                    <a:pt x="7" y="127"/>
                  </a:lnTo>
                  <a:lnTo>
                    <a:pt x="0" y="21"/>
                  </a:lnTo>
                  <a:lnTo>
                    <a:pt x="7" y="5"/>
                  </a:lnTo>
                  <a:lnTo>
                    <a:pt x="20" y="0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8" name="Freeform 112"/>
            <p:cNvSpPr>
              <a:spLocks/>
            </p:cNvSpPr>
            <p:nvPr/>
          </p:nvSpPr>
          <p:spPr bwMode="auto">
            <a:xfrm>
              <a:off x="4733" y="932"/>
              <a:ext cx="20" cy="53"/>
            </a:xfrm>
            <a:custGeom>
              <a:avLst/>
              <a:gdLst>
                <a:gd name="T0" fmla="*/ 2 w 39"/>
                <a:gd name="T1" fmla="*/ 1 h 106"/>
                <a:gd name="T2" fmla="*/ 2 w 39"/>
                <a:gd name="T3" fmla="*/ 3 h 106"/>
                <a:gd name="T4" fmla="*/ 1 w 39"/>
                <a:gd name="T5" fmla="*/ 3 h 106"/>
                <a:gd name="T6" fmla="*/ 1 w 39"/>
                <a:gd name="T7" fmla="*/ 3 h 106"/>
                <a:gd name="T8" fmla="*/ 0 w 39"/>
                <a:gd name="T9" fmla="*/ 1 h 106"/>
                <a:gd name="T10" fmla="*/ 1 w 39"/>
                <a:gd name="T11" fmla="*/ 1 h 106"/>
                <a:gd name="T12" fmla="*/ 1 w 39"/>
                <a:gd name="T13" fmla="*/ 0 h 106"/>
                <a:gd name="T14" fmla="*/ 2 w 39"/>
                <a:gd name="T15" fmla="*/ 1 h 106"/>
                <a:gd name="T16" fmla="*/ 2 w 39"/>
                <a:gd name="T17" fmla="*/ 1 h 106"/>
                <a:gd name="T18" fmla="*/ 2 w 39"/>
                <a:gd name="T19" fmla="*/ 1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106"/>
                <a:gd name="T32" fmla="*/ 39 w 39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106">
                  <a:moveTo>
                    <a:pt x="39" y="20"/>
                  </a:moveTo>
                  <a:lnTo>
                    <a:pt x="33" y="95"/>
                  </a:lnTo>
                  <a:lnTo>
                    <a:pt x="19" y="106"/>
                  </a:lnTo>
                  <a:lnTo>
                    <a:pt x="8" y="91"/>
                  </a:lnTo>
                  <a:lnTo>
                    <a:pt x="0" y="20"/>
                  </a:lnTo>
                  <a:lnTo>
                    <a:pt x="6" y="5"/>
                  </a:lnTo>
                  <a:lnTo>
                    <a:pt x="19" y="0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9" name="Freeform 113"/>
            <p:cNvSpPr>
              <a:spLocks/>
            </p:cNvSpPr>
            <p:nvPr/>
          </p:nvSpPr>
          <p:spPr bwMode="auto">
            <a:xfrm>
              <a:off x="4634" y="931"/>
              <a:ext cx="25" cy="53"/>
            </a:xfrm>
            <a:custGeom>
              <a:avLst/>
              <a:gdLst>
                <a:gd name="T0" fmla="*/ 2 w 50"/>
                <a:gd name="T1" fmla="*/ 1 h 106"/>
                <a:gd name="T2" fmla="*/ 2 w 50"/>
                <a:gd name="T3" fmla="*/ 3 h 106"/>
                <a:gd name="T4" fmla="*/ 1 w 50"/>
                <a:gd name="T5" fmla="*/ 3 h 106"/>
                <a:gd name="T6" fmla="*/ 1 w 50"/>
                <a:gd name="T7" fmla="*/ 3 h 106"/>
                <a:gd name="T8" fmla="*/ 0 w 50"/>
                <a:gd name="T9" fmla="*/ 1 h 106"/>
                <a:gd name="T10" fmla="*/ 1 w 50"/>
                <a:gd name="T11" fmla="*/ 1 h 106"/>
                <a:gd name="T12" fmla="*/ 1 w 50"/>
                <a:gd name="T13" fmla="*/ 0 h 106"/>
                <a:gd name="T14" fmla="*/ 2 w 50"/>
                <a:gd name="T15" fmla="*/ 1 h 106"/>
                <a:gd name="T16" fmla="*/ 2 w 50"/>
                <a:gd name="T17" fmla="*/ 1 h 106"/>
                <a:gd name="T18" fmla="*/ 2 w 50"/>
                <a:gd name="T19" fmla="*/ 1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06"/>
                <a:gd name="T32" fmla="*/ 50 w 5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06">
                  <a:moveTo>
                    <a:pt x="50" y="15"/>
                  </a:moveTo>
                  <a:lnTo>
                    <a:pt x="41" y="84"/>
                  </a:lnTo>
                  <a:lnTo>
                    <a:pt x="28" y="106"/>
                  </a:lnTo>
                  <a:lnTo>
                    <a:pt x="15" y="89"/>
                  </a:lnTo>
                  <a:lnTo>
                    <a:pt x="0" y="13"/>
                  </a:lnTo>
                  <a:lnTo>
                    <a:pt x="8" y="1"/>
                  </a:lnTo>
                  <a:lnTo>
                    <a:pt x="25" y="0"/>
                  </a:lnTo>
                  <a:lnTo>
                    <a:pt x="5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0" name="Freeform 114"/>
            <p:cNvSpPr>
              <a:spLocks/>
            </p:cNvSpPr>
            <p:nvPr/>
          </p:nvSpPr>
          <p:spPr bwMode="auto">
            <a:xfrm>
              <a:off x="4520" y="928"/>
              <a:ext cx="23" cy="55"/>
            </a:xfrm>
            <a:custGeom>
              <a:avLst/>
              <a:gdLst>
                <a:gd name="T0" fmla="*/ 1 w 46"/>
                <a:gd name="T1" fmla="*/ 0 h 111"/>
                <a:gd name="T2" fmla="*/ 1 w 46"/>
                <a:gd name="T3" fmla="*/ 2 h 111"/>
                <a:gd name="T4" fmla="*/ 1 w 46"/>
                <a:gd name="T5" fmla="*/ 3 h 111"/>
                <a:gd name="T6" fmla="*/ 1 w 46"/>
                <a:gd name="T7" fmla="*/ 2 h 111"/>
                <a:gd name="T8" fmla="*/ 0 w 46"/>
                <a:gd name="T9" fmla="*/ 0 h 111"/>
                <a:gd name="T10" fmla="*/ 1 w 46"/>
                <a:gd name="T11" fmla="*/ 0 h 111"/>
                <a:gd name="T12" fmla="*/ 1 w 46"/>
                <a:gd name="T13" fmla="*/ 0 h 111"/>
                <a:gd name="T14" fmla="*/ 1 w 46"/>
                <a:gd name="T15" fmla="*/ 0 h 111"/>
                <a:gd name="T16" fmla="*/ 1 w 46"/>
                <a:gd name="T17" fmla="*/ 0 h 111"/>
                <a:gd name="T18" fmla="*/ 1 w 46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111"/>
                <a:gd name="T32" fmla="*/ 46 w 46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111">
                  <a:moveTo>
                    <a:pt x="46" y="22"/>
                  </a:moveTo>
                  <a:lnTo>
                    <a:pt x="41" y="91"/>
                  </a:lnTo>
                  <a:lnTo>
                    <a:pt x="26" y="111"/>
                  </a:lnTo>
                  <a:lnTo>
                    <a:pt x="10" y="94"/>
                  </a:lnTo>
                  <a:lnTo>
                    <a:pt x="0" y="22"/>
                  </a:lnTo>
                  <a:lnTo>
                    <a:pt x="7" y="7"/>
                  </a:lnTo>
                  <a:lnTo>
                    <a:pt x="23" y="0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1" name="Freeform 115"/>
            <p:cNvSpPr>
              <a:spLocks/>
            </p:cNvSpPr>
            <p:nvPr/>
          </p:nvSpPr>
          <p:spPr bwMode="auto">
            <a:xfrm>
              <a:off x="4421" y="934"/>
              <a:ext cx="25" cy="59"/>
            </a:xfrm>
            <a:custGeom>
              <a:avLst/>
              <a:gdLst>
                <a:gd name="T0" fmla="*/ 2 w 49"/>
                <a:gd name="T1" fmla="*/ 0 h 119"/>
                <a:gd name="T2" fmla="*/ 2 w 49"/>
                <a:gd name="T3" fmla="*/ 1 h 119"/>
                <a:gd name="T4" fmla="*/ 2 w 49"/>
                <a:gd name="T5" fmla="*/ 3 h 119"/>
                <a:gd name="T6" fmla="*/ 2 w 49"/>
                <a:gd name="T7" fmla="*/ 3 h 119"/>
                <a:gd name="T8" fmla="*/ 1 w 49"/>
                <a:gd name="T9" fmla="*/ 3 h 119"/>
                <a:gd name="T10" fmla="*/ 1 w 49"/>
                <a:gd name="T11" fmla="*/ 1 h 119"/>
                <a:gd name="T12" fmla="*/ 0 w 49"/>
                <a:gd name="T13" fmla="*/ 0 h 119"/>
                <a:gd name="T14" fmla="*/ 1 w 49"/>
                <a:gd name="T15" fmla="*/ 0 h 119"/>
                <a:gd name="T16" fmla="*/ 1 w 49"/>
                <a:gd name="T17" fmla="*/ 0 h 119"/>
                <a:gd name="T18" fmla="*/ 2 w 49"/>
                <a:gd name="T19" fmla="*/ 0 h 119"/>
                <a:gd name="T20" fmla="*/ 2 w 49"/>
                <a:gd name="T21" fmla="*/ 0 h 119"/>
                <a:gd name="T22" fmla="*/ 2 w 49"/>
                <a:gd name="T23" fmla="*/ 0 h 1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119"/>
                <a:gd name="T38" fmla="*/ 49 w 49"/>
                <a:gd name="T39" fmla="*/ 119 h 1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119">
                  <a:moveTo>
                    <a:pt x="49" y="18"/>
                  </a:moveTo>
                  <a:lnTo>
                    <a:pt x="46" y="51"/>
                  </a:lnTo>
                  <a:lnTo>
                    <a:pt x="46" y="106"/>
                  </a:lnTo>
                  <a:lnTo>
                    <a:pt x="33" y="119"/>
                  </a:lnTo>
                  <a:lnTo>
                    <a:pt x="19" y="106"/>
                  </a:lnTo>
                  <a:lnTo>
                    <a:pt x="6" y="54"/>
                  </a:lnTo>
                  <a:lnTo>
                    <a:pt x="0" y="16"/>
                  </a:lnTo>
                  <a:lnTo>
                    <a:pt x="6" y="3"/>
                  </a:lnTo>
                  <a:lnTo>
                    <a:pt x="24" y="0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2" name="Freeform 116"/>
            <p:cNvSpPr>
              <a:spLocks/>
            </p:cNvSpPr>
            <p:nvPr/>
          </p:nvSpPr>
          <p:spPr bwMode="auto">
            <a:xfrm>
              <a:off x="4711" y="193"/>
              <a:ext cx="190" cy="81"/>
            </a:xfrm>
            <a:custGeom>
              <a:avLst/>
              <a:gdLst>
                <a:gd name="T0" fmla="*/ 1 w 380"/>
                <a:gd name="T1" fmla="*/ 0 h 160"/>
                <a:gd name="T2" fmla="*/ 6 w 380"/>
                <a:gd name="T3" fmla="*/ 1 h 160"/>
                <a:gd name="T4" fmla="*/ 10 w 380"/>
                <a:gd name="T5" fmla="*/ 2 h 160"/>
                <a:gd name="T6" fmla="*/ 12 w 380"/>
                <a:gd name="T7" fmla="*/ 4 h 160"/>
                <a:gd name="T8" fmla="*/ 12 w 380"/>
                <a:gd name="T9" fmla="*/ 4 h 160"/>
                <a:gd name="T10" fmla="*/ 12 w 380"/>
                <a:gd name="T11" fmla="*/ 5 h 160"/>
                <a:gd name="T12" fmla="*/ 12 w 380"/>
                <a:gd name="T13" fmla="*/ 6 h 160"/>
                <a:gd name="T14" fmla="*/ 11 w 380"/>
                <a:gd name="T15" fmla="*/ 5 h 160"/>
                <a:gd name="T16" fmla="*/ 10 w 380"/>
                <a:gd name="T17" fmla="*/ 5 h 160"/>
                <a:gd name="T18" fmla="*/ 9 w 380"/>
                <a:gd name="T19" fmla="*/ 4 h 160"/>
                <a:gd name="T20" fmla="*/ 8 w 380"/>
                <a:gd name="T21" fmla="*/ 3 h 160"/>
                <a:gd name="T22" fmla="*/ 6 w 380"/>
                <a:gd name="T23" fmla="*/ 2 h 160"/>
                <a:gd name="T24" fmla="*/ 6 w 380"/>
                <a:gd name="T25" fmla="*/ 2 h 160"/>
                <a:gd name="T26" fmla="*/ 1 w 380"/>
                <a:gd name="T27" fmla="*/ 1 h 160"/>
                <a:gd name="T28" fmla="*/ 0 w 380"/>
                <a:gd name="T29" fmla="*/ 1 h 160"/>
                <a:gd name="T30" fmla="*/ 1 w 380"/>
                <a:gd name="T31" fmla="*/ 0 h 160"/>
                <a:gd name="T32" fmla="*/ 1 w 380"/>
                <a:gd name="T33" fmla="*/ 0 h 160"/>
                <a:gd name="T34" fmla="*/ 1 w 380"/>
                <a:gd name="T35" fmla="*/ 0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0"/>
                <a:gd name="T55" fmla="*/ 0 h 160"/>
                <a:gd name="T56" fmla="*/ 380 w 380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0" h="160">
                  <a:moveTo>
                    <a:pt x="15" y="0"/>
                  </a:moveTo>
                  <a:lnTo>
                    <a:pt x="213" y="8"/>
                  </a:lnTo>
                  <a:lnTo>
                    <a:pt x="297" y="38"/>
                  </a:lnTo>
                  <a:lnTo>
                    <a:pt x="365" y="101"/>
                  </a:lnTo>
                  <a:lnTo>
                    <a:pt x="375" y="120"/>
                  </a:lnTo>
                  <a:lnTo>
                    <a:pt x="380" y="144"/>
                  </a:lnTo>
                  <a:lnTo>
                    <a:pt x="367" y="160"/>
                  </a:lnTo>
                  <a:lnTo>
                    <a:pt x="327" y="150"/>
                  </a:lnTo>
                  <a:lnTo>
                    <a:pt x="314" y="134"/>
                  </a:lnTo>
                  <a:lnTo>
                    <a:pt x="288" y="101"/>
                  </a:lnTo>
                  <a:lnTo>
                    <a:pt x="256" y="74"/>
                  </a:lnTo>
                  <a:lnTo>
                    <a:pt x="221" y="56"/>
                  </a:lnTo>
                  <a:lnTo>
                    <a:pt x="185" y="43"/>
                  </a:lnTo>
                  <a:lnTo>
                    <a:pt x="15" y="26"/>
                  </a:lnTo>
                  <a:lnTo>
                    <a:pt x="0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3" name="Freeform 117"/>
            <p:cNvSpPr>
              <a:spLocks/>
            </p:cNvSpPr>
            <p:nvPr/>
          </p:nvSpPr>
          <p:spPr bwMode="auto">
            <a:xfrm>
              <a:off x="4184" y="441"/>
              <a:ext cx="152" cy="432"/>
            </a:xfrm>
            <a:custGeom>
              <a:avLst/>
              <a:gdLst>
                <a:gd name="T0" fmla="*/ 1 w 304"/>
                <a:gd name="T1" fmla="*/ 1 h 862"/>
                <a:gd name="T2" fmla="*/ 2 w 304"/>
                <a:gd name="T3" fmla="*/ 5 h 862"/>
                <a:gd name="T4" fmla="*/ 2 w 304"/>
                <a:gd name="T5" fmla="*/ 8 h 862"/>
                <a:gd name="T6" fmla="*/ 3 w 304"/>
                <a:gd name="T7" fmla="*/ 10 h 862"/>
                <a:gd name="T8" fmla="*/ 6 w 304"/>
                <a:gd name="T9" fmla="*/ 17 h 862"/>
                <a:gd name="T10" fmla="*/ 7 w 304"/>
                <a:gd name="T11" fmla="*/ 21 h 862"/>
                <a:gd name="T12" fmla="*/ 10 w 304"/>
                <a:gd name="T13" fmla="*/ 26 h 862"/>
                <a:gd name="T14" fmla="*/ 10 w 304"/>
                <a:gd name="T15" fmla="*/ 27 h 862"/>
                <a:gd name="T16" fmla="*/ 9 w 304"/>
                <a:gd name="T17" fmla="*/ 28 h 862"/>
                <a:gd name="T18" fmla="*/ 8 w 304"/>
                <a:gd name="T19" fmla="*/ 28 h 862"/>
                <a:gd name="T20" fmla="*/ 7 w 304"/>
                <a:gd name="T21" fmla="*/ 27 h 862"/>
                <a:gd name="T22" fmla="*/ 5 w 304"/>
                <a:gd name="T23" fmla="*/ 22 h 862"/>
                <a:gd name="T24" fmla="*/ 5 w 304"/>
                <a:gd name="T25" fmla="*/ 17 h 862"/>
                <a:gd name="T26" fmla="*/ 1 w 304"/>
                <a:gd name="T27" fmla="*/ 8 h 862"/>
                <a:gd name="T28" fmla="*/ 1 w 304"/>
                <a:gd name="T29" fmla="*/ 5 h 862"/>
                <a:gd name="T30" fmla="*/ 0 w 304"/>
                <a:gd name="T31" fmla="*/ 1 h 862"/>
                <a:gd name="T32" fmla="*/ 1 w 304"/>
                <a:gd name="T33" fmla="*/ 1 h 862"/>
                <a:gd name="T34" fmla="*/ 1 w 304"/>
                <a:gd name="T35" fmla="*/ 0 h 862"/>
                <a:gd name="T36" fmla="*/ 1 w 304"/>
                <a:gd name="T37" fmla="*/ 1 h 862"/>
                <a:gd name="T38" fmla="*/ 1 w 304"/>
                <a:gd name="T39" fmla="*/ 1 h 8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4"/>
                <a:gd name="T61" fmla="*/ 0 h 862"/>
                <a:gd name="T62" fmla="*/ 304 w 304"/>
                <a:gd name="T63" fmla="*/ 862 h 8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4" h="862">
                  <a:moveTo>
                    <a:pt x="58" y="26"/>
                  </a:moveTo>
                  <a:lnTo>
                    <a:pt x="69" y="132"/>
                  </a:lnTo>
                  <a:lnTo>
                    <a:pt x="88" y="239"/>
                  </a:lnTo>
                  <a:lnTo>
                    <a:pt x="122" y="319"/>
                  </a:lnTo>
                  <a:lnTo>
                    <a:pt x="205" y="525"/>
                  </a:lnTo>
                  <a:lnTo>
                    <a:pt x="251" y="662"/>
                  </a:lnTo>
                  <a:lnTo>
                    <a:pt x="304" y="819"/>
                  </a:lnTo>
                  <a:lnTo>
                    <a:pt x="303" y="848"/>
                  </a:lnTo>
                  <a:lnTo>
                    <a:pt x="281" y="862"/>
                  </a:lnTo>
                  <a:lnTo>
                    <a:pt x="256" y="862"/>
                  </a:lnTo>
                  <a:lnTo>
                    <a:pt x="238" y="841"/>
                  </a:lnTo>
                  <a:lnTo>
                    <a:pt x="190" y="682"/>
                  </a:lnTo>
                  <a:lnTo>
                    <a:pt x="157" y="540"/>
                  </a:lnTo>
                  <a:lnTo>
                    <a:pt x="61" y="246"/>
                  </a:lnTo>
                  <a:lnTo>
                    <a:pt x="27" y="137"/>
                  </a:lnTo>
                  <a:lnTo>
                    <a:pt x="0" y="28"/>
                  </a:lnTo>
                  <a:lnTo>
                    <a:pt x="8" y="6"/>
                  </a:lnTo>
                  <a:lnTo>
                    <a:pt x="28" y="0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4" name="Freeform 118"/>
            <p:cNvSpPr>
              <a:spLocks/>
            </p:cNvSpPr>
            <p:nvPr/>
          </p:nvSpPr>
          <p:spPr bwMode="auto">
            <a:xfrm>
              <a:off x="4334" y="810"/>
              <a:ext cx="542" cy="79"/>
            </a:xfrm>
            <a:custGeom>
              <a:avLst/>
              <a:gdLst>
                <a:gd name="T0" fmla="*/ 1 w 1085"/>
                <a:gd name="T1" fmla="*/ 3 h 159"/>
                <a:gd name="T2" fmla="*/ 7 w 1085"/>
                <a:gd name="T3" fmla="*/ 2 h 159"/>
                <a:gd name="T4" fmla="*/ 12 w 1085"/>
                <a:gd name="T5" fmla="*/ 2 h 159"/>
                <a:gd name="T6" fmla="*/ 22 w 1085"/>
                <a:gd name="T7" fmla="*/ 0 h 159"/>
                <a:gd name="T8" fmla="*/ 27 w 1085"/>
                <a:gd name="T9" fmla="*/ 0 h 159"/>
                <a:gd name="T10" fmla="*/ 32 w 1085"/>
                <a:gd name="T11" fmla="*/ 0 h 159"/>
                <a:gd name="T12" fmla="*/ 33 w 1085"/>
                <a:gd name="T13" fmla="*/ 0 h 159"/>
                <a:gd name="T14" fmla="*/ 33 w 1085"/>
                <a:gd name="T15" fmla="*/ 1 h 159"/>
                <a:gd name="T16" fmla="*/ 33 w 1085"/>
                <a:gd name="T17" fmla="*/ 1 h 159"/>
                <a:gd name="T18" fmla="*/ 32 w 1085"/>
                <a:gd name="T19" fmla="*/ 2 h 159"/>
                <a:gd name="T20" fmla="*/ 23 w 1085"/>
                <a:gd name="T21" fmla="*/ 2 h 159"/>
                <a:gd name="T22" fmla="*/ 18 w 1085"/>
                <a:gd name="T23" fmla="*/ 3 h 159"/>
                <a:gd name="T24" fmla="*/ 13 w 1085"/>
                <a:gd name="T25" fmla="*/ 4 h 159"/>
                <a:gd name="T26" fmla="*/ 0 w 1085"/>
                <a:gd name="T27" fmla="*/ 4 h 159"/>
                <a:gd name="T28" fmla="*/ 0 w 1085"/>
                <a:gd name="T29" fmla="*/ 4 h 159"/>
                <a:gd name="T30" fmla="*/ 1 w 1085"/>
                <a:gd name="T31" fmla="*/ 3 h 159"/>
                <a:gd name="T32" fmla="*/ 1 w 1085"/>
                <a:gd name="T33" fmla="*/ 3 h 159"/>
                <a:gd name="T34" fmla="*/ 1 w 1085"/>
                <a:gd name="T35" fmla="*/ 3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5"/>
                <a:gd name="T55" fmla="*/ 0 h 159"/>
                <a:gd name="T56" fmla="*/ 1085 w 1085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5" h="159">
                  <a:moveTo>
                    <a:pt x="33" y="116"/>
                  </a:moveTo>
                  <a:lnTo>
                    <a:pt x="230" y="89"/>
                  </a:lnTo>
                  <a:lnTo>
                    <a:pt x="415" y="73"/>
                  </a:lnTo>
                  <a:lnTo>
                    <a:pt x="732" y="30"/>
                  </a:lnTo>
                  <a:lnTo>
                    <a:pt x="881" y="10"/>
                  </a:lnTo>
                  <a:lnTo>
                    <a:pt x="1050" y="0"/>
                  </a:lnTo>
                  <a:lnTo>
                    <a:pt x="1076" y="11"/>
                  </a:lnTo>
                  <a:lnTo>
                    <a:pt x="1085" y="33"/>
                  </a:lnTo>
                  <a:lnTo>
                    <a:pt x="1076" y="56"/>
                  </a:lnTo>
                  <a:lnTo>
                    <a:pt x="1050" y="66"/>
                  </a:lnTo>
                  <a:lnTo>
                    <a:pt x="736" y="91"/>
                  </a:lnTo>
                  <a:lnTo>
                    <a:pt x="589" y="112"/>
                  </a:lnTo>
                  <a:lnTo>
                    <a:pt x="420" y="129"/>
                  </a:lnTo>
                  <a:lnTo>
                    <a:pt x="0" y="159"/>
                  </a:lnTo>
                  <a:lnTo>
                    <a:pt x="3" y="140"/>
                  </a:lnTo>
                  <a:lnTo>
                    <a:pt x="33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5" name="Freeform 119"/>
            <p:cNvSpPr>
              <a:spLocks/>
            </p:cNvSpPr>
            <p:nvPr/>
          </p:nvSpPr>
          <p:spPr bwMode="auto">
            <a:xfrm>
              <a:off x="4841" y="172"/>
              <a:ext cx="112" cy="672"/>
            </a:xfrm>
            <a:custGeom>
              <a:avLst/>
              <a:gdLst>
                <a:gd name="T0" fmla="*/ 6 w 225"/>
                <a:gd name="T1" fmla="*/ 1 h 1344"/>
                <a:gd name="T2" fmla="*/ 7 w 225"/>
                <a:gd name="T3" fmla="*/ 5 h 1344"/>
                <a:gd name="T4" fmla="*/ 6 w 225"/>
                <a:gd name="T5" fmla="*/ 11 h 1344"/>
                <a:gd name="T6" fmla="*/ 5 w 225"/>
                <a:gd name="T7" fmla="*/ 17 h 1344"/>
                <a:gd name="T8" fmla="*/ 4 w 225"/>
                <a:gd name="T9" fmla="*/ 21 h 1344"/>
                <a:gd name="T10" fmla="*/ 3 w 225"/>
                <a:gd name="T11" fmla="*/ 28 h 1344"/>
                <a:gd name="T12" fmla="*/ 2 w 225"/>
                <a:gd name="T13" fmla="*/ 35 h 1344"/>
                <a:gd name="T14" fmla="*/ 2 w 225"/>
                <a:gd name="T15" fmla="*/ 38 h 1344"/>
                <a:gd name="T16" fmla="*/ 2 w 225"/>
                <a:gd name="T17" fmla="*/ 42 h 1344"/>
                <a:gd name="T18" fmla="*/ 1 w 225"/>
                <a:gd name="T19" fmla="*/ 42 h 1344"/>
                <a:gd name="T20" fmla="*/ 0 w 225"/>
                <a:gd name="T21" fmla="*/ 42 h 1344"/>
                <a:gd name="T22" fmla="*/ 0 w 225"/>
                <a:gd name="T23" fmla="*/ 41 h 1344"/>
                <a:gd name="T24" fmla="*/ 0 w 225"/>
                <a:gd name="T25" fmla="*/ 35 h 1344"/>
                <a:gd name="T26" fmla="*/ 1 w 225"/>
                <a:gd name="T27" fmla="*/ 27 h 1344"/>
                <a:gd name="T28" fmla="*/ 2 w 225"/>
                <a:gd name="T29" fmla="*/ 24 h 1344"/>
                <a:gd name="T30" fmla="*/ 2 w 225"/>
                <a:gd name="T31" fmla="*/ 21 h 1344"/>
                <a:gd name="T32" fmla="*/ 4 w 225"/>
                <a:gd name="T33" fmla="*/ 15 h 1344"/>
                <a:gd name="T34" fmla="*/ 5 w 225"/>
                <a:gd name="T35" fmla="*/ 5 h 1344"/>
                <a:gd name="T36" fmla="*/ 5 w 225"/>
                <a:gd name="T37" fmla="*/ 1 h 1344"/>
                <a:gd name="T38" fmla="*/ 5 w 225"/>
                <a:gd name="T39" fmla="*/ 1 h 1344"/>
                <a:gd name="T40" fmla="*/ 5 w 225"/>
                <a:gd name="T41" fmla="*/ 1 h 1344"/>
                <a:gd name="T42" fmla="*/ 6 w 225"/>
                <a:gd name="T43" fmla="*/ 0 h 1344"/>
                <a:gd name="T44" fmla="*/ 6 w 225"/>
                <a:gd name="T45" fmla="*/ 1 h 1344"/>
                <a:gd name="T46" fmla="*/ 6 w 225"/>
                <a:gd name="T47" fmla="*/ 1 h 1344"/>
                <a:gd name="T48" fmla="*/ 6 w 225"/>
                <a:gd name="T49" fmla="*/ 1 h 13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5"/>
                <a:gd name="T76" fmla="*/ 0 h 1344"/>
                <a:gd name="T77" fmla="*/ 225 w 225"/>
                <a:gd name="T78" fmla="*/ 1344 h 13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5" h="1344">
                  <a:moveTo>
                    <a:pt x="212" y="18"/>
                  </a:moveTo>
                  <a:lnTo>
                    <a:pt x="225" y="144"/>
                  </a:lnTo>
                  <a:lnTo>
                    <a:pt x="215" y="345"/>
                  </a:lnTo>
                  <a:lnTo>
                    <a:pt x="191" y="519"/>
                  </a:lnTo>
                  <a:lnTo>
                    <a:pt x="158" y="692"/>
                  </a:lnTo>
                  <a:lnTo>
                    <a:pt x="121" y="896"/>
                  </a:lnTo>
                  <a:lnTo>
                    <a:pt x="95" y="1111"/>
                  </a:lnTo>
                  <a:lnTo>
                    <a:pt x="85" y="1213"/>
                  </a:lnTo>
                  <a:lnTo>
                    <a:pt x="67" y="1316"/>
                  </a:lnTo>
                  <a:lnTo>
                    <a:pt x="53" y="1339"/>
                  </a:lnTo>
                  <a:lnTo>
                    <a:pt x="29" y="1344"/>
                  </a:lnTo>
                  <a:lnTo>
                    <a:pt x="0" y="1306"/>
                  </a:lnTo>
                  <a:lnTo>
                    <a:pt x="24" y="1107"/>
                  </a:lnTo>
                  <a:lnTo>
                    <a:pt x="53" y="884"/>
                  </a:lnTo>
                  <a:lnTo>
                    <a:pt x="73" y="778"/>
                  </a:lnTo>
                  <a:lnTo>
                    <a:pt x="93" y="682"/>
                  </a:lnTo>
                  <a:lnTo>
                    <a:pt x="133" y="507"/>
                  </a:lnTo>
                  <a:lnTo>
                    <a:pt x="176" y="130"/>
                  </a:lnTo>
                  <a:lnTo>
                    <a:pt x="161" y="56"/>
                  </a:lnTo>
                  <a:lnTo>
                    <a:pt x="169" y="26"/>
                  </a:lnTo>
                  <a:lnTo>
                    <a:pt x="187" y="5"/>
                  </a:lnTo>
                  <a:lnTo>
                    <a:pt x="204" y="0"/>
                  </a:lnTo>
                  <a:lnTo>
                    <a:pt x="2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6" name="Freeform 120"/>
            <p:cNvSpPr>
              <a:spLocks/>
            </p:cNvSpPr>
            <p:nvPr/>
          </p:nvSpPr>
          <p:spPr bwMode="auto">
            <a:xfrm>
              <a:off x="3832" y="1337"/>
              <a:ext cx="191" cy="219"/>
            </a:xfrm>
            <a:custGeom>
              <a:avLst/>
              <a:gdLst>
                <a:gd name="T0" fmla="*/ 12 w 382"/>
                <a:gd name="T1" fmla="*/ 1 h 438"/>
                <a:gd name="T2" fmla="*/ 9 w 382"/>
                <a:gd name="T3" fmla="*/ 3 h 438"/>
                <a:gd name="T4" fmla="*/ 6 w 382"/>
                <a:gd name="T5" fmla="*/ 7 h 438"/>
                <a:gd name="T6" fmla="*/ 5 w 382"/>
                <a:gd name="T7" fmla="*/ 10 h 438"/>
                <a:gd name="T8" fmla="*/ 1 w 382"/>
                <a:gd name="T9" fmla="*/ 14 h 438"/>
                <a:gd name="T10" fmla="*/ 1 w 382"/>
                <a:gd name="T11" fmla="*/ 14 h 438"/>
                <a:gd name="T12" fmla="*/ 1 w 382"/>
                <a:gd name="T13" fmla="*/ 14 h 438"/>
                <a:gd name="T14" fmla="*/ 0 w 382"/>
                <a:gd name="T15" fmla="*/ 13 h 438"/>
                <a:gd name="T16" fmla="*/ 3 w 382"/>
                <a:gd name="T17" fmla="*/ 9 h 438"/>
                <a:gd name="T18" fmla="*/ 6 w 382"/>
                <a:gd name="T19" fmla="*/ 6 h 438"/>
                <a:gd name="T20" fmla="*/ 9 w 382"/>
                <a:gd name="T21" fmla="*/ 3 h 438"/>
                <a:gd name="T22" fmla="*/ 12 w 382"/>
                <a:gd name="T23" fmla="*/ 0 h 438"/>
                <a:gd name="T24" fmla="*/ 12 w 382"/>
                <a:gd name="T25" fmla="*/ 0 h 438"/>
                <a:gd name="T26" fmla="*/ 12 w 382"/>
                <a:gd name="T27" fmla="*/ 1 h 438"/>
                <a:gd name="T28" fmla="*/ 12 w 382"/>
                <a:gd name="T29" fmla="*/ 1 h 4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2"/>
                <a:gd name="T46" fmla="*/ 0 h 438"/>
                <a:gd name="T47" fmla="*/ 382 w 382"/>
                <a:gd name="T48" fmla="*/ 438 h 4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2" h="438">
                  <a:moveTo>
                    <a:pt x="382" y="19"/>
                  </a:moveTo>
                  <a:lnTo>
                    <a:pt x="283" y="118"/>
                  </a:lnTo>
                  <a:lnTo>
                    <a:pt x="205" y="214"/>
                  </a:lnTo>
                  <a:lnTo>
                    <a:pt x="131" y="314"/>
                  </a:lnTo>
                  <a:lnTo>
                    <a:pt x="48" y="427"/>
                  </a:lnTo>
                  <a:lnTo>
                    <a:pt x="27" y="438"/>
                  </a:lnTo>
                  <a:lnTo>
                    <a:pt x="5" y="432"/>
                  </a:lnTo>
                  <a:lnTo>
                    <a:pt x="0" y="389"/>
                  </a:lnTo>
                  <a:lnTo>
                    <a:pt x="88" y="280"/>
                  </a:lnTo>
                  <a:lnTo>
                    <a:pt x="172" y="187"/>
                  </a:lnTo>
                  <a:lnTo>
                    <a:pt x="262" y="98"/>
                  </a:lnTo>
                  <a:lnTo>
                    <a:pt x="364" y="0"/>
                  </a:lnTo>
                  <a:lnTo>
                    <a:pt x="382" y="0"/>
                  </a:lnTo>
                  <a:lnTo>
                    <a:pt x="38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7" name="Freeform 121"/>
            <p:cNvSpPr>
              <a:spLocks/>
            </p:cNvSpPr>
            <p:nvPr/>
          </p:nvSpPr>
          <p:spPr bwMode="auto">
            <a:xfrm>
              <a:off x="3549" y="39"/>
              <a:ext cx="971" cy="844"/>
            </a:xfrm>
            <a:custGeom>
              <a:avLst/>
              <a:gdLst>
                <a:gd name="T0" fmla="*/ 61 w 1941"/>
                <a:gd name="T1" fmla="*/ 4 h 1687"/>
                <a:gd name="T2" fmla="*/ 59 w 1941"/>
                <a:gd name="T3" fmla="*/ 3 h 1687"/>
                <a:gd name="T4" fmla="*/ 53 w 1941"/>
                <a:gd name="T5" fmla="*/ 2 h 1687"/>
                <a:gd name="T6" fmla="*/ 46 w 1941"/>
                <a:gd name="T7" fmla="*/ 0 h 1687"/>
                <a:gd name="T8" fmla="*/ 37 w 1941"/>
                <a:gd name="T9" fmla="*/ 1 h 1687"/>
                <a:gd name="T10" fmla="*/ 29 w 1941"/>
                <a:gd name="T11" fmla="*/ 3 h 1687"/>
                <a:gd name="T12" fmla="*/ 25 w 1941"/>
                <a:gd name="T13" fmla="*/ 4 h 1687"/>
                <a:gd name="T14" fmla="*/ 21 w 1941"/>
                <a:gd name="T15" fmla="*/ 6 h 1687"/>
                <a:gd name="T16" fmla="*/ 17 w 1941"/>
                <a:gd name="T17" fmla="*/ 9 h 1687"/>
                <a:gd name="T18" fmla="*/ 13 w 1941"/>
                <a:gd name="T19" fmla="*/ 12 h 1687"/>
                <a:gd name="T20" fmla="*/ 10 w 1941"/>
                <a:gd name="T21" fmla="*/ 16 h 1687"/>
                <a:gd name="T22" fmla="*/ 8 w 1941"/>
                <a:gd name="T23" fmla="*/ 19 h 1687"/>
                <a:gd name="T24" fmla="*/ 5 w 1941"/>
                <a:gd name="T25" fmla="*/ 23 h 1687"/>
                <a:gd name="T26" fmla="*/ 4 w 1941"/>
                <a:gd name="T27" fmla="*/ 29 h 1687"/>
                <a:gd name="T28" fmla="*/ 3 w 1941"/>
                <a:gd name="T29" fmla="*/ 32 h 1687"/>
                <a:gd name="T30" fmla="*/ 1 w 1941"/>
                <a:gd name="T31" fmla="*/ 39 h 1687"/>
                <a:gd name="T32" fmla="*/ 0 w 1941"/>
                <a:gd name="T33" fmla="*/ 49 h 1687"/>
                <a:gd name="T34" fmla="*/ 2 w 1941"/>
                <a:gd name="T35" fmla="*/ 49 h 1687"/>
                <a:gd name="T36" fmla="*/ 3 w 1941"/>
                <a:gd name="T37" fmla="*/ 49 h 1687"/>
                <a:gd name="T38" fmla="*/ 3 w 1941"/>
                <a:gd name="T39" fmla="*/ 53 h 1687"/>
                <a:gd name="T40" fmla="*/ 4 w 1941"/>
                <a:gd name="T41" fmla="*/ 53 h 1687"/>
                <a:gd name="T42" fmla="*/ 5 w 1941"/>
                <a:gd name="T43" fmla="*/ 49 h 1687"/>
                <a:gd name="T44" fmla="*/ 5 w 1941"/>
                <a:gd name="T45" fmla="*/ 42 h 1687"/>
                <a:gd name="T46" fmla="*/ 6 w 1941"/>
                <a:gd name="T47" fmla="*/ 38 h 1687"/>
                <a:gd name="T48" fmla="*/ 7 w 1941"/>
                <a:gd name="T49" fmla="*/ 33 h 1687"/>
                <a:gd name="T50" fmla="*/ 9 w 1941"/>
                <a:gd name="T51" fmla="*/ 27 h 1687"/>
                <a:gd name="T52" fmla="*/ 11 w 1941"/>
                <a:gd name="T53" fmla="*/ 23 h 1687"/>
                <a:gd name="T54" fmla="*/ 15 w 1941"/>
                <a:gd name="T55" fmla="*/ 18 h 1687"/>
                <a:gd name="T56" fmla="*/ 18 w 1941"/>
                <a:gd name="T57" fmla="*/ 15 h 1687"/>
                <a:gd name="T58" fmla="*/ 23 w 1941"/>
                <a:gd name="T59" fmla="*/ 11 h 1687"/>
                <a:gd name="T60" fmla="*/ 28 w 1941"/>
                <a:gd name="T61" fmla="*/ 9 h 1687"/>
                <a:gd name="T62" fmla="*/ 33 w 1941"/>
                <a:gd name="T63" fmla="*/ 7 h 1687"/>
                <a:gd name="T64" fmla="*/ 39 w 1941"/>
                <a:gd name="T65" fmla="*/ 6 h 1687"/>
                <a:gd name="T66" fmla="*/ 46 w 1941"/>
                <a:gd name="T67" fmla="*/ 5 h 1687"/>
                <a:gd name="T68" fmla="*/ 52 w 1941"/>
                <a:gd name="T69" fmla="*/ 5 h 1687"/>
                <a:gd name="T70" fmla="*/ 56 w 1941"/>
                <a:gd name="T71" fmla="*/ 6 h 1687"/>
                <a:gd name="T72" fmla="*/ 61 w 1941"/>
                <a:gd name="T73" fmla="*/ 4 h 1687"/>
                <a:gd name="T74" fmla="*/ 61 w 1941"/>
                <a:gd name="T75" fmla="*/ 4 h 16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1"/>
                <a:gd name="T115" fmla="*/ 0 h 1687"/>
                <a:gd name="T116" fmla="*/ 1941 w 1941"/>
                <a:gd name="T117" fmla="*/ 1687 h 16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1" h="1687">
                  <a:moveTo>
                    <a:pt x="1941" y="117"/>
                  </a:moveTo>
                  <a:lnTo>
                    <a:pt x="1857" y="89"/>
                  </a:lnTo>
                  <a:lnTo>
                    <a:pt x="1675" y="36"/>
                  </a:lnTo>
                  <a:lnTo>
                    <a:pt x="1443" y="0"/>
                  </a:lnTo>
                  <a:lnTo>
                    <a:pt x="1164" y="15"/>
                  </a:lnTo>
                  <a:lnTo>
                    <a:pt x="899" y="79"/>
                  </a:lnTo>
                  <a:lnTo>
                    <a:pt x="775" y="125"/>
                  </a:lnTo>
                  <a:lnTo>
                    <a:pt x="653" y="190"/>
                  </a:lnTo>
                  <a:lnTo>
                    <a:pt x="526" y="274"/>
                  </a:lnTo>
                  <a:lnTo>
                    <a:pt x="407" y="380"/>
                  </a:lnTo>
                  <a:lnTo>
                    <a:pt x="306" y="486"/>
                  </a:lnTo>
                  <a:lnTo>
                    <a:pt x="233" y="578"/>
                  </a:lnTo>
                  <a:lnTo>
                    <a:pt x="155" y="725"/>
                  </a:lnTo>
                  <a:lnTo>
                    <a:pt x="101" y="905"/>
                  </a:lnTo>
                  <a:lnTo>
                    <a:pt x="68" y="1016"/>
                  </a:lnTo>
                  <a:lnTo>
                    <a:pt x="31" y="1221"/>
                  </a:lnTo>
                  <a:lnTo>
                    <a:pt x="0" y="1548"/>
                  </a:lnTo>
                  <a:lnTo>
                    <a:pt x="45" y="1542"/>
                  </a:lnTo>
                  <a:lnTo>
                    <a:pt x="88" y="1543"/>
                  </a:lnTo>
                  <a:lnTo>
                    <a:pt x="96" y="1687"/>
                  </a:lnTo>
                  <a:lnTo>
                    <a:pt x="124" y="1687"/>
                  </a:lnTo>
                  <a:lnTo>
                    <a:pt x="129" y="1555"/>
                  </a:lnTo>
                  <a:lnTo>
                    <a:pt x="145" y="1322"/>
                  </a:lnTo>
                  <a:lnTo>
                    <a:pt x="172" y="1186"/>
                  </a:lnTo>
                  <a:lnTo>
                    <a:pt x="203" y="1051"/>
                  </a:lnTo>
                  <a:lnTo>
                    <a:pt x="268" y="859"/>
                  </a:lnTo>
                  <a:lnTo>
                    <a:pt x="352" y="717"/>
                  </a:lnTo>
                  <a:lnTo>
                    <a:pt x="468" y="572"/>
                  </a:lnTo>
                  <a:lnTo>
                    <a:pt x="565" y="469"/>
                  </a:lnTo>
                  <a:lnTo>
                    <a:pt x="719" y="342"/>
                  </a:lnTo>
                  <a:lnTo>
                    <a:pt x="889" y="267"/>
                  </a:lnTo>
                  <a:lnTo>
                    <a:pt x="1047" y="211"/>
                  </a:lnTo>
                  <a:lnTo>
                    <a:pt x="1225" y="168"/>
                  </a:lnTo>
                  <a:lnTo>
                    <a:pt x="1460" y="137"/>
                  </a:lnTo>
                  <a:lnTo>
                    <a:pt x="1638" y="150"/>
                  </a:lnTo>
                  <a:lnTo>
                    <a:pt x="1767" y="168"/>
                  </a:lnTo>
                  <a:lnTo>
                    <a:pt x="1941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8" name="Freeform 122"/>
            <p:cNvSpPr>
              <a:spLocks/>
            </p:cNvSpPr>
            <p:nvPr/>
          </p:nvSpPr>
          <p:spPr bwMode="auto">
            <a:xfrm>
              <a:off x="5072" y="527"/>
              <a:ext cx="671" cy="1004"/>
            </a:xfrm>
            <a:custGeom>
              <a:avLst/>
              <a:gdLst>
                <a:gd name="T0" fmla="*/ 1 w 1343"/>
                <a:gd name="T1" fmla="*/ 0 h 2006"/>
                <a:gd name="T2" fmla="*/ 2 w 1343"/>
                <a:gd name="T3" fmla="*/ 2 h 2006"/>
                <a:gd name="T4" fmla="*/ 6 w 1343"/>
                <a:gd name="T5" fmla="*/ 4 h 2006"/>
                <a:gd name="T6" fmla="*/ 8 w 1343"/>
                <a:gd name="T7" fmla="*/ 5 h 2006"/>
                <a:gd name="T8" fmla="*/ 11 w 1343"/>
                <a:gd name="T9" fmla="*/ 7 h 2006"/>
                <a:gd name="T10" fmla="*/ 14 w 1343"/>
                <a:gd name="T11" fmla="*/ 8 h 2006"/>
                <a:gd name="T12" fmla="*/ 17 w 1343"/>
                <a:gd name="T13" fmla="*/ 10 h 2006"/>
                <a:gd name="T14" fmla="*/ 21 w 1343"/>
                <a:gd name="T15" fmla="*/ 11 h 2006"/>
                <a:gd name="T16" fmla="*/ 25 w 1343"/>
                <a:gd name="T17" fmla="*/ 13 h 2006"/>
                <a:gd name="T18" fmla="*/ 28 w 1343"/>
                <a:gd name="T19" fmla="*/ 14 h 2006"/>
                <a:gd name="T20" fmla="*/ 31 w 1343"/>
                <a:gd name="T21" fmla="*/ 17 h 2006"/>
                <a:gd name="T22" fmla="*/ 34 w 1343"/>
                <a:gd name="T23" fmla="*/ 20 h 2006"/>
                <a:gd name="T24" fmla="*/ 36 w 1343"/>
                <a:gd name="T25" fmla="*/ 24 h 2006"/>
                <a:gd name="T26" fmla="*/ 38 w 1343"/>
                <a:gd name="T27" fmla="*/ 28 h 2006"/>
                <a:gd name="T28" fmla="*/ 40 w 1343"/>
                <a:gd name="T29" fmla="*/ 34 h 2006"/>
                <a:gd name="T30" fmla="*/ 41 w 1343"/>
                <a:gd name="T31" fmla="*/ 38 h 2006"/>
                <a:gd name="T32" fmla="*/ 41 w 1343"/>
                <a:gd name="T33" fmla="*/ 44 h 2006"/>
                <a:gd name="T34" fmla="*/ 40 w 1343"/>
                <a:gd name="T35" fmla="*/ 50 h 2006"/>
                <a:gd name="T36" fmla="*/ 39 w 1343"/>
                <a:gd name="T37" fmla="*/ 53 h 2006"/>
                <a:gd name="T38" fmla="*/ 37 w 1343"/>
                <a:gd name="T39" fmla="*/ 56 h 2006"/>
                <a:gd name="T40" fmla="*/ 35 w 1343"/>
                <a:gd name="T41" fmla="*/ 61 h 2006"/>
                <a:gd name="T42" fmla="*/ 33 w 1343"/>
                <a:gd name="T43" fmla="*/ 63 h 2006"/>
                <a:gd name="T44" fmla="*/ 29 w 1343"/>
                <a:gd name="T45" fmla="*/ 60 h 2006"/>
                <a:gd name="T46" fmla="*/ 31 w 1343"/>
                <a:gd name="T47" fmla="*/ 57 h 2006"/>
                <a:gd name="T48" fmla="*/ 33 w 1343"/>
                <a:gd name="T49" fmla="*/ 54 h 2006"/>
                <a:gd name="T50" fmla="*/ 34 w 1343"/>
                <a:gd name="T51" fmla="*/ 50 h 2006"/>
                <a:gd name="T52" fmla="*/ 35 w 1343"/>
                <a:gd name="T53" fmla="*/ 45 h 2006"/>
                <a:gd name="T54" fmla="*/ 36 w 1343"/>
                <a:gd name="T55" fmla="*/ 39 h 2006"/>
                <a:gd name="T56" fmla="*/ 36 w 1343"/>
                <a:gd name="T57" fmla="*/ 35 h 2006"/>
                <a:gd name="T58" fmla="*/ 35 w 1343"/>
                <a:gd name="T59" fmla="*/ 31 h 2006"/>
                <a:gd name="T60" fmla="*/ 33 w 1343"/>
                <a:gd name="T61" fmla="*/ 28 h 2006"/>
                <a:gd name="T62" fmla="*/ 31 w 1343"/>
                <a:gd name="T63" fmla="*/ 24 h 2006"/>
                <a:gd name="T64" fmla="*/ 29 w 1343"/>
                <a:gd name="T65" fmla="*/ 21 h 2006"/>
                <a:gd name="T66" fmla="*/ 26 w 1343"/>
                <a:gd name="T67" fmla="*/ 18 h 2006"/>
                <a:gd name="T68" fmla="*/ 23 w 1343"/>
                <a:gd name="T69" fmla="*/ 15 h 2006"/>
                <a:gd name="T70" fmla="*/ 20 w 1343"/>
                <a:gd name="T71" fmla="*/ 14 h 2006"/>
                <a:gd name="T72" fmla="*/ 15 w 1343"/>
                <a:gd name="T73" fmla="*/ 12 h 2006"/>
                <a:gd name="T74" fmla="*/ 11 w 1343"/>
                <a:gd name="T75" fmla="*/ 11 h 2006"/>
                <a:gd name="T76" fmla="*/ 7 w 1343"/>
                <a:gd name="T77" fmla="*/ 10 h 2006"/>
                <a:gd name="T78" fmla="*/ 4 w 1343"/>
                <a:gd name="T79" fmla="*/ 9 h 2006"/>
                <a:gd name="T80" fmla="*/ 1 w 1343"/>
                <a:gd name="T81" fmla="*/ 8 h 2006"/>
                <a:gd name="T82" fmla="*/ 0 w 1343"/>
                <a:gd name="T83" fmla="*/ 6 h 2006"/>
                <a:gd name="T84" fmla="*/ 1 w 1343"/>
                <a:gd name="T85" fmla="*/ 0 h 2006"/>
                <a:gd name="T86" fmla="*/ 1 w 1343"/>
                <a:gd name="T87" fmla="*/ 0 h 20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2006"/>
                <a:gd name="T134" fmla="*/ 1343 w 1343"/>
                <a:gd name="T135" fmla="*/ 2006 h 200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2006">
                  <a:moveTo>
                    <a:pt x="52" y="0"/>
                  </a:moveTo>
                  <a:lnTo>
                    <a:pt x="95" y="41"/>
                  </a:lnTo>
                  <a:lnTo>
                    <a:pt x="197" y="114"/>
                  </a:lnTo>
                  <a:lnTo>
                    <a:pt x="277" y="160"/>
                  </a:lnTo>
                  <a:lnTo>
                    <a:pt x="359" y="198"/>
                  </a:lnTo>
                  <a:lnTo>
                    <a:pt x="460" y="243"/>
                  </a:lnTo>
                  <a:lnTo>
                    <a:pt x="574" y="290"/>
                  </a:lnTo>
                  <a:lnTo>
                    <a:pt x="690" y="340"/>
                  </a:lnTo>
                  <a:lnTo>
                    <a:pt x="801" y="393"/>
                  </a:lnTo>
                  <a:lnTo>
                    <a:pt x="900" y="446"/>
                  </a:lnTo>
                  <a:lnTo>
                    <a:pt x="1002" y="522"/>
                  </a:lnTo>
                  <a:lnTo>
                    <a:pt x="1093" y="633"/>
                  </a:lnTo>
                  <a:lnTo>
                    <a:pt x="1168" y="747"/>
                  </a:lnTo>
                  <a:lnTo>
                    <a:pt x="1227" y="866"/>
                  </a:lnTo>
                  <a:lnTo>
                    <a:pt x="1308" y="1081"/>
                  </a:lnTo>
                  <a:lnTo>
                    <a:pt x="1335" y="1200"/>
                  </a:lnTo>
                  <a:lnTo>
                    <a:pt x="1343" y="1380"/>
                  </a:lnTo>
                  <a:lnTo>
                    <a:pt x="1308" y="1575"/>
                  </a:lnTo>
                  <a:lnTo>
                    <a:pt x="1255" y="1694"/>
                  </a:lnTo>
                  <a:lnTo>
                    <a:pt x="1211" y="1778"/>
                  </a:lnTo>
                  <a:lnTo>
                    <a:pt x="1121" y="1930"/>
                  </a:lnTo>
                  <a:lnTo>
                    <a:pt x="1067" y="2006"/>
                  </a:lnTo>
                  <a:lnTo>
                    <a:pt x="958" y="1894"/>
                  </a:lnTo>
                  <a:lnTo>
                    <a:pt x="1014" y="1806"/>
                  </a:lnTo>
                  <a:lnTo>
                    <a:pt x="1064" y="1712"/>
                  </a:lnTo>
                  <a:lnTo>
                    <a:pt x="1113" y="1570"/>
                  </a:lnTo>
                  <a:lnTo>
                    <a:pt x="1146" y="1434"/>
                  </a:lnTo>
                  <a:lnTo>
                    <a:pt x="1164" y="1229"/>
                  </a:lnTo>
                  <a:lnTo>
                    <a:pt x="1158" y="1115"/>
                  </a:lnTo>
                  <a:lnTo>
                    <a:pt x="1121" y="983"/>
                  </a:lnTo>
                  <a:lnTo>
                    <a:pt x="1080" y="874"/>
                  </a:lnTo>
                  <a:lnTo>
                    <a:pt x="1021" y="768"/>
                  </a:lnTo>
                  <a:lnTo>
                    <a:pt x="943" y="664"/>
                  </a:lnTo>
                  <a:lnTo>
                    <a:pt x="845" y="557"/>
                  </a:lnTo>
                  <a:lnTo>
                    <a:pt x="749" y="471"/>
                  </a:lnTo>
                  <a:lnTo>
                    <a:pt x="653" y="419"/>
                  </a:lnTo>
                  <a:lnTo>
                    <a:pt x="485" y="368"/>
                  </a:lnTo>
                  <a:lnTo>
                    <a:pt x="366" y="343"/>
                  </a:lnTo>
                  <a:lnTo>
                    <a:pt x="248" y="317"/>
                  </a:lnTo>
                  <a:lnTo>
                    <a:pt x="144" y="285"/>
                  </a:lnTo>
                  <a:lnTo>
                    <a:pt x="58" y="243"/>
                  </a:lnTo>
                  <a:lnTo>
                    <a:pt x="0" y="18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9" name="Freeform 123"/>
            <p:cNvSpPr>
              <a:spLocks/>
            </p:cNvSpPr>
            <p:nvPr/>
          </p:nvSpPr>
          <p:spPr bwMode="auto">
            <a:xfrm>
              <a:off x="3823" y="1541"/>
              <a:ext cx="55" cy="78"/>
            </a:xfrm>
            <a:custGeom>
              <a:avLst/>
              <a:gdLst>
                <a:gd name="T0" fmla="*/ 1 w 111"/>
                <a:gd name="T1" fmla="*/ 1 h 155"/>
                <a:gd name="T2" fmla="*/ 3 w 111"/>
                <a:gd name="T3" fmla="*/ 4 h 155"/>
                <a:gd name="T4" fmla="*/ 3 w 111"/>
                <a:gd name="T5" fmla="*/ 5 h 155"/>
                <a:gd name="T6" fmla="*/ 3 w 111"/>
                <a:gd name="T7" fmla="*/ 5 h 155"/>
                <a:gd name="T8" fmla="*/ 1 w 111"/>
                <a:gd name="T9" fmla="*/ 5 h 155"/>
                <a:gd name="T10" fmla="*/ 0 w 111"/>
                <a:gd name="T11" fmla="*/ 2 h 155"/>
                <a:gd name="T12" fmla="*/ 0 w 111"/>
                <a:gd name="T13" fmla="*/ 1 h 155"/>
                <a:gd name="T14" fmla="*/ 0 w 111"/>
                <a:gd name="T15" fmla="*/ 0 h 155"/>
                <a:gd name="T16" fmla="*/ 1 w 111"/>
                <a:gd name="T17" fmla="*/ 1 h 155"/>
                <a:gd name="T18" fmla="*/ 1 w 111"/>
                <a:gd name="T19" fmla="*/ 1 h 155"/>
                <a:gd name="T20" fmla="*/ 1 w 111"/>
                <a:gd name="T21" fmla="*/ 1 h 1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155"/>
                <a:gd name="T35" fmla="*/ 111 w 111"/>
                <a:gd name="T36" fmla="*/ 155 h 1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155">
                  <a:moveTo>
                    <a:pt x="56" y="13"/>
                  </a:moveTo>
                  <a:lnTo>
                    <a:pt x="108" y="117"/>
                  </a:lnTo>
                  <a:lnTo>
                    <a:pt x="111" y="140"/>
                  </a:lnTo>
                  <a:lnTo>
                    <a:pt x="98" y="155"/>
                  </a:lnTo>
                  <a:lnTo>
                    <a:pt x="60" y="145"/>
                  </a:lnTo>
                  <a:lnTo>
                    <a:pt x="2" y="41"/>
                  </a:lnTo>
                  <a:lnTo>
                    <a:pt x="0" y="16"/>
                  </a:lnTo>
                  <a:lnTo>
                    <a:pt x="15" y="0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0" name="Freeform 124"/>
            <p:cNvSpPr>
              <a:spLocks/>
            </p:cNvSpPr>
            <p:nvPr/>
          </p:nvSpPr>
          <p:spPr bwMode="auto">
            <a:xfrm>
              <a:off x="4159" y="1614"/>
              <a:ext cx="1332" cy="269"/>
            </a:xfrm>
            <a:custGeom>
              <a:avLst/>
              <a:gdLst>
                <a:gd name="T0" fmla="*/ 27 w 2664"/>
                <a:gd name="T1" fmla="*/ 1 h 539"/>
                <a:gd name="T2" fmla="*/ 31 w 2664"/>
                <a:gd name="T3" fmla="*/ 3 h 539"/>
                <a:gd name="T4" fmla="*/ 37 w 2664"/>
                <a:gd name="T5" fmla="*/ 5 h 539"/>
                <a:gd name="T6" fmla="*/ 41 w 2664"/>
                <a:gd name="T7" fmla="*/ 7 h 539"/>
                <a:gd name="T8" fmla="*/ 45 w 2664"/>
                <a:gd name="T9" fmla="*/ 9 h 539"/>
                <a:gd name="T10" fmla="*/ 49 w 2664"/>
                <a:gd name="T11" fmla="*/ 11 h 539"/>
                <a:gd name="T12" fmla="*/ 52 w 2664"/>
                <a:gd name="T13" fmla="*/ 12 h 539"/>
                <a:gd name="T14" fmla="*/ 57 w 2664"/>
                <a:gd name="T15" fmla="*/ 13 h 539"/>
                <a:gd name="T16" fmla="*/ 61 w 2664"/>
                <a:gd name="T17" fmla="*/ 14 h 539"/>
                <a:gd name="T18" fmla="*/ 67 w 2664"/>
                <a:gd name="T19" fmla="*/ 13 h 539"/>
                <a:gd name="T20" fmla="*/ 69 w 2664"/>
                <a:gd name="T21" fmla="*/ 12 h 539"/>
                <a:gd name="T22" fmla="*/ 72 w 2664"/>
                <a:gd name="T23" fmla="*/ 11 h 539"/>
                <a:gd name="T24" fmla="*/ 75 w 2664"/>
                <a:gd name="T25" fmla="*/ 9 h 539"/>
                <a:gd name="T26" fmla="*/ 76 w 2664"/>
                <a:gd name="T27" fmla="*/ 7 h 539"/>
                <a:gd name="T28" fmla="*/ 78 w 2664"/>
                <a:gd name="T29" fmla="*/ 6 h 539"/>
                <a:gd name="T30" fmla="*/ 79 w 2664"/>
                <a:gd name="T31" fmla="*/ 3 h 539"/>
                <a:gd name="T32" fmla="*/ 83 w 2664"/>
                <a:gd name="T33" fmla="*/ 5 h 539"/>
                <a:gd name="T34" fmla="*/ 82 w 2664"/>
                <a:gd name="T35" fmla="*/ 7 h 539"/>
                <a:gd name="T36" fmla="*/ 81 w 2664"/>
                <a:gd name="T37" fmla="*/ 9 h 539"/>
                <a:gd name="T38" fmla="*/ 79 w 2664"/>
                <a:gd name="T39" fmla="*/ 10 h 539"/>
                <a:gd name="T40" fmla="*/ 77 w 2664"/>
                <a:gd name="T41" fmla="*/ 12 h 539"/>
                <a:gd name="T42" fmla="*/ 75 w 2664"/>
                <a:gd name="T43" fmla="*/ 13 h 539"/>
                <a:gd name="T44" fmla="*/ 72 w 2664"/>
                <a:gd name="T45" fmla="*/ 14 h 539"/>
                <a:gd name="T46" fmla="*/ 69 w 2664"/>
                <a:gd name="T47" fmla="*/ 15 h 539"/>
                <a:gd name="T48" fmla="*/ 67 w 2664"/>
                <a:gd name="T49" fmla="*/ 16 h 539"/>
                <a:gd name="T50" fmla="*/ 62 w 2664"/>
                <a:gd name="T51" fmla="*/ 16 h 539"/>
                <a:gd name="T52" fmla="*/ 58 w 2664"/>
                <a:gd name="T53" fmla="*/ 16 h 539"/>
                <a:gd name="T54" fmla="*/ 51 w 2664"/>
                <a:gd name="T55" fmla="*/ 16 h 539"/>
                <a:gd name="T56" fmla="*/ 45 w 2664"/>
                <a:gd name="T57" fmla="*/ 14 h 539"/>
                <a:gd name="T58" fmla="*/ 41 w 2664"/>
                <a:gd name="T59" fmla="*/ 12 h 539"/>
                <a:gd name="T60" fmla="*/ 37 w 2664"/>
                <a:gd name="T61" fmla="*/ 10 h 539"/>
                <a:gd name="T62" fmla="*/ 33 w 2664"/>
                <a:gd name="T63" fmla="*/ 8 h 539"/>
                <a:gd name="T64" fmla="*/ 27 w 2664"/>
                <a:gd name="T65" fmla="*/ 6 h 539"/>
                <a:gd name="T66" fmla="*/ 23 w 2664"/>
                <a:gd name="T67" fmla="*/ 5 h 539"/>
                <a:gd name="T68" fmla="*/ 20 w 2664"/>
                <a:gd name="T69" fmla="*/ 3 h 539"/>
                <a:gd name="T70" fmla="*/ 15 w 2664"/>
                <a:gd name="T71" fmla="*/ 1 h 539"/>
                <a:gd name="T72" fmla="*/ 10 w 2664"/>
                <a:gd name="T73" fmla="*/ 1 h 539"/>
                <a:gd name="T74" fmla="*/ 5 w 2664"/>
                <a:gd name="T75" fmla="*/ 0 h 539"/>
                <a:gd name="T76" fmla="*/ 0 w 2664"/>
                <a:gd name="T77" fmla="*/ 0 h 539"/>
                <a:gd name="T78" fmla="*/ 12 w 2664"/>
                <a:gd name="T79" fmla="*/ 0 h 539"/>
                <a:gd name="T80" fmla="*/ 23 w 2664"/>
                <a:gd name="T81" fmla="*/ 0 h 539"/>
                <a:gd name="T82" fmla="*/ 27 w 2664"/>
                <a:gd name="T83" fmla="*/ 1 h 539"/>
                <a:gd name="T84" fmla="*/ 27 w 2664"/>
                <a:gd name="T85" fmla="*/ 1 h 5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64"/>
                <a:gd name="T130" fmla="*/ 0 h 539"/>
                <a:gd name="T131" fmla="*/ 2664 w 2664"/>
                <a:gd name="T132" fmla="*/ 539 h 5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64" h="539">
                  <a:moveTo>
                    <a:pt x="868" y="63"/>
                  </a:moveTo>
                  <a:lnTo>
                    <a:pt x="1004" y="108"/>
                  </a:lnTo>
                  <a:lnTo>
                    <a:pt x="1168" y="164"/>
                  </a:lnTo>
                  <a:lnTo>
                    <a:pt x="1307" y="233"/>
                  </a:lnTo>
                  <a:lnTo>
                    <a:pt x="1445" y="304"/>
                  </a:lnTo>
                  <a:lnTo>
                    <a:pt x="1571" y="359"/>
                  </a:lnTo>
                  <a:lnTo>
                    <a:pt x="1675" y="400"/>
                  </a:lnTo>
                  <a:lnTo>
                    <a:pt x="1851" y="432"/>
                  </a:lnTo>
                  <a:lnTo>
                    <a:pt x="1980" y="448"/>
                  </a:lnTo>
                  <a:lnTo>
                    <a:pt x="2123" y="435"/>
                  </a:lnTo>
                  <a:lnTo>
                    <a:pt x="2208" y="408"/>
                  </a:lnTo>
                  <a:lnTo>
                    <a:pt x="2284" y="362"/>
                  </a:lnTo>
                  <a:lnTo>
                    <a:pt x="2371" y="299"/>
                  </a:lnTo>
                  <a:lnTo>
                    <a:pt x="2419" y="241"/>
                  </a:lnTo>
                  <a:lnTo>
                    <a:pt x="2472" y="192"/>
                  </a:lnTo>
                  <a:lnTo>
                    <a:pt x="2527" y="122"/>
                  </a:lnTo>
                  <a:lnTo>
                    <a:pt x="2664" y="162"/>
                  </a:lnTo>
                  <a:lnTo>
                    <a:pt x="2614" y="238"/>
                  </a:lnTo>
                  <a:lnTo>
                    <a:pt x="2568" y="293"/>
                  </a:lnTo>
                  <a:lnTo>
                    <a:pt x="2510" y="349"/>
                  </a:lnTo>
                  <a:lnTo>
                    <a:pt x="2442" y="402"/>
                  </a:lnTo>
                  <a:lnTo>
                    <a:pt x="2370" y="445"/>
                  </a:lnTo>
                  <a:lnTo>
                    <a:pt x="2292" y="479"/>
                  </a:lnTo>
                  <a:lnTo>
                    <a:pt x="2206" y="506"/>
                  </a:lnTo>
                  <a:lnTo>
                    <a:pt x="2117" y="522"/>
                  </a:lnTo>
                  <a:lnTo>
                    <a:pt x="2008" y="534"/>
                  </a:lnTo>
                  <a:lnTo>
                    <a:pt x="1875" y="539"/>
                  </a:lnTo>
                  <a:lnTo>
                    <a:pt x="1642" y="517"/>
                  </a:lnTo>
                  <a:lnTo>
                    <a:pt x="1454" y="463"/>
                  </a:lnTo>
                  <a:lnTo>
                    <a:pt x="1288" y="397"/>
                  </a:lnTo>
                  <a:lnTo>
                    <a:pt x="1154" y="337"/>
                  </a:lnTo>
                  <a:lnTo>
                    <a:pt x="1027" y="279"/>
                  </a:lnTo>
                  <a:lnTo>
                    <a:pt x="895" y="222"/>
                  </a:lnTo>
                  <a:lnTo>
                    <a:pt x="749" y="160"/>
                  </a:lnTo>
                  <a:lnTo>
                    <a:pt x="609" y="106"/>
                  </a:lnTo>
                  <a:lnTo>
                    <a:pt x="485" y="63"/>
                  </a:lnTo>
                  <a:lnTo>
                    <a:pt x="338" y="38"/>
                  </a:lnTo>
                  <a:lnTo>
                    <a:pt x="162" y="20"/>
                  </a:lnTo>
                  <a:lnTo>
                    <a:pt x="0" y="0"/>
                  </a:lnTo>
                  <a:lnTo>
                    <a:pt x="397" y="8"/>
                  </a:lnTo>
                  <a:lnTo>
                    <a:pt x="741" y="23"/>
                  </a:lnTo>
                  <a:lnTo>
                    <a:pt x="868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1" name="Freeform 125"/>
            <p:cNvSpPr>
              <a:spLocks/>
            </p:cNvSpPr>
            <p:nvPr/>
          </p:nvSpPr>
          <p:spPr bwMode="auto">
            <a:xfrm>
              <a:off x="4183" y="165"/>
              <a:ext cx="741" cy="204"/>
            </a:xfrm>
            <a:custGeom>
              <a:avLst/>
              <a:gdLst>
                <a:gd name="T0" fmla="*/ 46 w 1483"/>
                <a:gd name="T1" fmla="*/ 1 h 406"/>
                <a:gd name="T2" fmla="*/ 40 w 1483"/>
                <a:gd name="T3" fmla="*/ 2 h 406"/>
                <a:gd name="T4" fmla="*/ 35 w 1483"/>
                <a:gd name="T5" fmla="*/ 3 h 406"/>
                <a:gd name="T6" fmla="*/ 24 w 1483"/>
                <a:gd name="T7" fmla="*/ 4 h 406"/>
                <a:gd name="T8" fmla="*/ 19 w 1483"/>
                <a:gd name="T9" fmla="*/ 6 h 406"/>
                <a:gd name="T10" fmla="*/ 13 w 1483"/>
                <a:gd name="T11" fmla="*/ 8 h 406"/>
                <a:gd name="T12" fmla="*/ 10 w 1483"/>
                <a:gd name="T13" fmla="*/ 9 h 406"/>
                <a:gd name="T14" fmla="*/ 7 w 1483"/>
                <a:gd name="T15" fmla="*/ 9 h 406"/>
                <a:gd name="T16" fmla="*/ 4 w 1483"/>
                <a:gd name="T17" fmla="*/ 11 h 406"/>
                <a:gd name="T18" fmla="*/ 1 w 1483"/>
                <a:gd name="T19" fmla="*/ 13 h 406"/>
                <a:gd name="T20" fmla="*/ 0 w 1483"/>
                <a:gd name="T21" fmla="*/ 13 h 406"/>
                <a:gd name="T22" fmla="*/ 0 w 1483"/>
                <a:gd name="T23" fmla="*/ 13 h 406"/>
                <a:gd name="T24" fmla="*/ 0 w 1483"/>
                <a:gd name="T25" fmla="*/ 12 h 406"/>
                <a:gd name="T26" fmla="*/ 0 w 1483"/>
                <a:gd name="T27" fmla="*/ 12 h 406"/>
                <a:gd name="T28" fmla="*/ 1 w 1483"/>
                <a:gd name="T29" fmla="*/ 10 h 406"/>
                <a:gd name="T30" fmla="*/ 3 w 1483"/>
                <a:gd name="T31" fmla="*/ 9 h 406"/>
                <a:gd name="T32" fmla="*/ 6 w 1483"/>
                <a:gd name="T33" fmla="*/ 8 h 406"/>
                <a:gd name="T34" fmla="*/ 9 w 1483"/>
                <a:gd name="T35" fmla="*/ 7 h 406"/>
                <a:gd name="T36" fmla="*/ 13 w 1483"/>
                <a:gd name="T37" fmla="*/ 6 h 406"/>
                <a:gd name="T38" fmla="*/ 18 w 1483"/>
                <a:gd name="T39" fmla="*/ 4 h 406"/>
                <a:gd name="T40" fmla="*/ 24 w 1483"/>
                <a:gd name="T41" fmla="*/ 3 h 406"/>
                <a:gd name="T42" fmla="*/ 34 w 1483"/>
                <a:gd name="T43" fmla="*/ 1 h 406"/>
                <a:gd name="T44" fmla="*/ 39 w 1483"/>
                <a:gd name="T45" fmla="*/ 1 h 406"/>
                <a:gd name="T46" fmla="*/ 45 w 1483"/>
                <a:gd name="T47" fmla="*/ 0 h 406"/>
                <a:gd name="T48" fmla="*/ 46 w 1483"/>
                <a:gd name="T49" fmla="*/ 1 h 406"/>
                <a:gd name="T50" fmla="*/ 46 w 1483"/>
                <a:gd name="T51" fmla="*/ 1 h 406"/>
                <a:gd name="T52" fmla="*/ 46 w 1483"/>
                <a:gd name="T53" fmla="*/ 1 h 4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83"/>
                <a:gd name="T82" fmla="*/ 0 h 406"/>
                <a:gd name="T83" fmla="*/ 1483 w 1483"/>
                <a:gd name="T84" fmla="*/ 406 h 4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83" h="406">
                  <a:moveTo>
                    <a:pt x="1472" y="26"/>
                  </a:moveTo>
                  <a:lnTo>
                    <a:pt x="1290" y="52"/>
                  </a:lnTo>
                  <a:lnTo>
                    <a:pt x="1131" y="74"/>
                  </a:lnTo>
                  <a:lnTo>
                    <a:pt x="794" y="125"/>
                  </a:lnTo>
                  <a:lnTo>
                    <a:pt x="614" y="171"/>
                  </a:lnTo>
                  <a:lnTo>
                    <a:pt x="439" y="226"/>
                  </a:lnTo>
                  <a:lnTo>
                    <a:pt x="326" y="256"/>
                  </a:lnTo>
                  <a:lnTo>
                    <a:pt x="229" y="286"/>
                  </a:lnTo>
                  <a:lnTo>
                    <a:pt x="139" y="329"/>
                  </a:lnTo>
                  <a:lnTo>
                    <a:pt x="50" y="396"/>
                  </a:lnTo>
                  <a:lnTo>
                    <a:pt x="29" y="406"/>
                  </a:lnTo>
                  <a:lnTo>
                    <a:pt x="9" y="396"/>
                  </a:lnTo>
                  <a:lnTo>
                    <a:pt x="0" y="378"/>
                  </a:lnTo>
                  <a:lnTo>
                    <a:pt x="9" y="357"/>
                  </a:lnTo>
                  <a:lnTo>
                    <a:pt x="57" y="315"/>
                  </a:lnTo>
                  <a:lnTo>
                    <a:pt x="103" y="282"/>
                  </a:lnTo>
                  <a:lnTo>
                    <a:pt x="199" y="236"/>
                  </a:lnTo>
                  <a:lnTo>
                    <a:pt x="303" y="203"/>
                  </a:lnTo>
                  <a:lnTo>
                    <a:pt x="422" y="171"/>
                  </a:lnTo>
                  <a:lnTo>
                    <a:pt x="601" y="117"/>
                  </a:lnTo>
                  <a:lnTo>
                    <a:pt x="782" y="72"/>
                  </a:lnTo>
                  <a:lnTo>
                    <a:pt x="1116" y="18"/>
                  </a:lnTo>
                  <a:lnTo>
                    <a:pt x="1277" y="5"/>
                  </a:lnTo>
                  <a:lnTo>
                    <a:pt x="1467" y="0"/>
                  </a:lnTo>
                  <a:lnTo>
                    <a:pt x="1483" y="11"/>
                  </a:lnTo>
                  <a:lnTo>
                    <a:pt x="1472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2" name="Freeform 126"/>
            <p:cNvSpPr>
              <a:spLocks/>
            </p:cNvSpPr>
            <p:nvPr/>
          </p:nvSpPr>
          <p:spPr bwMode="auto">
            <a:xfrm>
              <a:off x="4231" y="225"/>
              <a:ext cx="303" cy="339"/>
            </a:xfrm>
            <a:custGeom>
              <a:avLst/>
              <a:gdLst>
                <a:gd name="T0" fmla="*/ 1 w 607"/>
                <a:gd name="T1" fmla="*/ 20 h 679"/>
                <a:gd name="T2" fmla="*/ 0 w 607"/>
                <a:gd name="T3" fmla="*/ 12 h 679"/>
                <a:gd name="T4" fmla="*/ 0 w 607"/>
                <a:gd name="T5" fmla="*/ 10 h 679"/>
                <a:gd name="T6" fmla="*/ 0 w 607"/>
                <a:gd name="T7" fmla="*/ 8 h 679"/>
                <a:gd name="T8" fmla="*/ 1 w 607"/>
                <a:gd name="T9" fmla="*/ 7 h 679"/>
                <a:gd name="T10" fmla="*/ 3 w 607"/>
                <a:gd name="T11" fmla="*/ 5 h 679"/>
                <a:gd name="T12" fmla="*/ 5 w 607"/>
                <a:gd name="T13" fmla="*/ 3 h 679"/>
                <a:gd name="T14" fmla="*/ 9 w 607"/>
                <a:gd name="T15" fmla="*/ 2 h 679"/>
                <a:gd name="T16" fmla="*/ 12 w 607"/>
                <a:gd name="T17" fmla="*/ 1 h 679"/>
                <a:gd name="T18" fmla="*/ 15 w 607"/>
                <a:gd name="T19" fmla="*/ 0 h 679"/>
                <a:gd name="T20" fmla="*/ 18 w 607"/>
                <a:gd name="T21" fmla="*/ 0 h 679"/>
                <a:gd name="T22" fmla="*/ 18 w 607"/>
                <a:gd name="T23" fmla="*/ 0 h 679"/>
                <a:gd name="T24" fmla="*/ 18 w 607"/>
                <a:gd name="T25" fmla="*/ 0 h 679"/>
                <a:gd name="T26" fmla="*/ 15 w 607"/>
                <a:gd name="T27" fmla="*/ 1 h 679"/>
                <a:gd name="T28" fmla="*/ 12 w 607"/>
                <a:gd name="T29" fmla="*/ 2 h 679"/>
                <a:gd name="T30" fmla="*/ 9 w 607"/>
                <a:gd name="T31" fmla="*/ 4 h 679"/>
                <a:gd name="T32" fmla="*/ 6 w 607"/>
                <a:gd name="T33" fmla="*/ 5 h 679"/>
                <a:gd name="T34" fmla="*/ 4 w 607"/>
                <a:gd name="T35" fmla="*/ 6 h 679"/>
                <a:gd name="T36" fmla="*/ 3 w 607"/>
                <a:gd name="T37" fmla="*/ 8 h 679"/>
                <a:gd name="T38" fmla="*/ 2 w 607"/>
                <a:gd name="T39" fmla="*/ 9 h 679"/>
                <a:gd name="T40" fmla="*/ 1 w 607"/>
                <a:gd name="T41" fmla="*/ 13 h 679"/>
                <a:gd name="T42" fmla="*/ 1 w 607"/>
                <a:gd name="T43" fmla="*/ 16 h 679"/>
                <a:gd name="T44" fmla="*/ 2 w 607"/>
                <a:gd name="T45" fmla="*/ 20 h 679"/>
                <a:gd name="T46" fmla="*/ 1 w 607"/>
                <a:gd name="T47" fmla="*/ 21 h 679"/>
                <a:gd name="T48" fmla="*/ 1 w 607"/>
                <a:gd name="T49" fmla="*/ 20 h 679"/>
                <a:gd name="T50" fmla="*/ 1 w 607"/>
                <a:gd name="T51" fmla="*/ 20 h 6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7"/>
                <a:gd name="T79" fmla="*/ 0 h 679"/>
                <a:gd name="T80" fmla="*/ 607 w 607"/>
                <a:gd name="T81" fmla="*/ 679 h 6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7" h="679">
                  <a:moveTo>
                    <a:pt x="40" y="669"/>
                  </a:moveTo>
                  <a:lnTo>
                    <a:pt x="0" y="400"/>
                  </a:lnTo>
                  <a:lnTo>
                    <a:pt x="7" y="340"/>
                  </a:lnTo>
                  <a:lnTo>
                    <a:pt x="25" y="281"/>
                  </a:lnTo>
                  <a:lnTo>
                    <a:pt x="55" y="226"/>
                  </a:lnTo>
                  <a:lnTo>
                    <a:pt x="98" y="171"/>
                  </a:lnTo>
                  <a:lnTo>
                    <a:pt x="185" y="120"/>
                  </a:lnTo>
                  <a:lnTo>
                    <a:pt x="290" y="81"/>
                  </a:lnTo>
                  <a:lnTo>
                    <a:pt x="384" y="52"/>
                  </a:lnTo>
                  <a:lnTo>
                    <a:pt x="480" y="28"/>
                  </a:lnTo>
                  <a:lnTo>
                    <a:pt x="591" y="0"/>
                  </a:lnTo>
                  <a:lnTo>
                    <a:pt x="607" y="8"/>
                  </a:lnTo>
                  <a:lnTo>
                    <a:pt x="599" y="24"/>
                  </a:lnTo>
                  <a:lnTo>
                    <a:pt x="491" y="59"/>
                  </a:lnTo>
                  <a:lnTo>
                    <a:pt x="402" y="95"/>
                  </a:lnTo>
                  <a:lnTo>
                    <a:pt x="313" y="135"/>
                  </a:lnTo>
                  <a:lnTo>
                    <a:pt x="212" y="180"/>
                  </a:lnTo>
                  <a:lnTo>
                    <a:pt x="144" y="219"/>
                  </a:lnTo>
                  <a:lnTo>
                    <a:pt x="103" y="269"/>
                  </a:lnTo>
                  <a:lnTo>
                    <a:pt x="73" y="319"/>
                  </a:lnTo>
                  <a:lnTo>
                    <a:pt x="43" y="424"/>
                  </a:lnTo>
                  <a:lnTo>
                    <a:pt x="45" y="537"/>
                  </a:lnTo>
                  <a:lnTo>
                    <a:pt x="66" y="662"/>
                  </a:lnTo>
                  <a:lnTo>
                    <a:pt x="57" y="679"/>
                  </a:lnTo>
                  <a:lnTo>
                    <a:pt x="40" y="6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3" name="Freeform 127"/>
            <p:cNvSpPr>
              <a:spLocks/>
            </p:cNvSpPr>
            <p:nvPr/>
          </p:nvSpPr>
          <p:spPr bwMode="auto">
            <a:xfrm>
              <a:off x="4092" y="1208"/>
              <a:ext cx="27" cy="114"/>
            </a:xfrm>
            <a:custGeom>
              <a:avLst/>
              <a:gdLst>
                <a:gd name="T0" fmla="*/ 2 w 54"/>
                <a:gd name="T1" fmla="*/ 3 h 228"/>
                <a:gd name="T2" fmla="*/ 2 w 54"/>
                <a:gd name="T3" fmla="*/ 4 h 228"/>
                <a:gd name="T4" fmla="*/ 2 w 54"/>
                <a:gd name="T5" fmla="*/ 7 h 228"/>
                <a:gd name="T6" fmla="*/ 1 w 54"/>
                <a:gd name="T7" fmla="*/ 7 h 228"/>
                <a:gd name="T8" fmla="*/ 0 w 54"/>
                <a:gd name="T9" fmla="*/ 1 h 228"/>
                <a:gd name="T10" fmla="*/ 2 w 54"/>
                <a:gd name="T11" fmla="*/ 0 h 228"/>
                <a:gd name="T12" fmla="*/ 2 w 54"/>
                <a:gd name="T13" fmla="*/ 1 h 228"/>
                <a:gd name="T14" fmla="*/ 2 w 54"/>
                <a:gd name="T15" fmla="*/ 3 h 228"/>
                <a:gd name="T16" fmla="*/ 2 w 54"/>
                <a:gd name="T17" fmla="*/ 3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228"/>
                <a:gd name="T29" fmla="*/ 54 w 54"/>
                <a:gd name="T30" fmla="*/ 228 h 2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228">
                  <a:moveTo>
                    <a:pt x="38" y="74"/>
                  </a:moveTo>
                  <a:lnTo>
                    <a:pt x="38" y="120"/>
                  </a:lnTo>
                  <a:lnTo>
                    <a:pt x="54" y="228"/>
                  </a:lnTo>
                  <a:lnTo>
                    <a:pt x="1" y="228"/>
                  </a:lnTo>
                  <a:lnTo>
                    <a:pt x="0" y="8"/>
                  </a:lnTo>
                  <a:lnTo>
                    <a:pt x="34" y="0"/>
                  </a:lnTo>
                  <a:lnTo>
                    <a:pt x="46" y="21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0" name="Rectangle 152"/>
          <p:cNvSpPr>
            <a:spLocks noChangeArrowheads="1"/>
          </p:cNvSpPr>
          <p:nvPr/>
        </p:nvSpPr>
        <p:spPr bwMode="auto">
          <a:xfrm>
            <a:off x="1028700" y="641350"/>
            <a:ext cx="6507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>
                <a:solidFill>
                  <a:schemeClr val="accent2"/>
                </a:solidFill>
              </a:rPr>
              <a:t>Сировина для приготування шоколаду</a:t>
            </a:r>
          </a:p>
        </p:txBody>
      </p:sp>
      <p:sp>
        <p:nvSpPr>
          <p:cNvPr id="22531" name="Rectangle 153"/>
          <p:cNvSpPr>
            <a:spLocks noChangeArrowheads="1"/>
          </p:cNvSpPr>
          <p:nvPr/>
        </p:nvSpPr>
        <p:spPr bwMode="auto">
          <a:xfrm>
            <a:off x="1116013" y="1773238"/>
            <a:ext cx="6948487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b="1" dirty="0">
                <a:solidFill>
                  <a:schemeClr val="tx2"/>
                </a:solidFill>
              </a:rPr>
              <a:t>Основною </a:t>
            </a:r>
            <a:r>
              <a:rPr lang="ru-RU" b="1" dirty="0" err="1">
                <a:solidFill>
                  <a:schemeClr val="tx2"/>
                </a:solidFill>
              </a:rPr>
              <a:t>сировиною</a:t>
            </a:r>
            <a:r>
              <a:rPr lang="ru-RU" b="1" dirty="0">
                <a:solidFill>
                  <a:schemeClr val="tx2"/>
                </a:solidFill>
              </a:rPr>
              <a:t> для </a:t>
            </a:r>
            <a:r>
              <a:rPr lang="ru-RU" b="1" dirty="0" err="1">
                <a:solidFill>
                  <a:schemeClr val="tx2"/>
                </a:solidFill>
              </a:rPr>
              <a:t>виробництва</a:t>
            </a:r>
            <a:r>
              <a:rPr lang="ru-RU" b="1" dirty="0">
                <a:solidFill>
                  <a:schemeClr val="tx2"/>
                </a:solidFill>
              </a:rPr>
              <a:t> шоколаду і какао-порошку є какао-</a:t>
            </a:r>
            <a:r>
              <a:rPr lang="ru-RU" b="1" dirty="0" err="1">
                <a:solidFill>
                  <a:schemeClr val="tx2"/>
                </a:solidFill>
              </a:rPr>
              <a:t>боби</a:t>
            </a:r>
            <a:r>
              <a:rPr lang="ru-RU" b="1" dirty="0">
                <a:solidFill>
                  <a:schemeClr val="tx2"/>
                </a:solidFill>
              </a:rPr>
              <a:t> - </a:t>
            </a:r>
            <a:r>
              <a:rPr lang="ru-RU" b="1" dirty="0" err="1">
                <a:solidFill>
                  <a:schemeClr val="tx2"/>
                </a:solidFill>
              </a:rPr>
              <a:t>насіння</a:t>
            </a:r>
            <a:r>
              <a:rPr lang="ru-RU" b="1" dirty="0">
                <a:solidFill>
                  <a:schemeClr val="tx2"/>
                </a:solidFill>
              </a:rPr>
              <a:t> какао-дерева, </a:t>
            </a:r>
            <a:r>
              <a:rPr lang="ru-RU" b="1" dirty="0" err="1">
                <a:solidFill>
                  <a:schemeClr val="tx2"/>
                </a:solidFill>
              </a:rPr>
              <a:t>що</a:t>
            </a:r>
            <a:r>
              <a:rPr lang="ru-RU" b="1" dirty="0">
                <a:solidFill>
                  <a:schemeClr val="tx2"/>
                </a:solidFill>
              </a:rPr>
              <a:t> росте в </a:t>
            </a:r>
            <a:r>
              <a:rPr lang="ru-RU" b="1" dirty="0" err="1">
                <a:solidFill>
                  <a:schemeClr val="tx2"/>
                </a:solidFill>
              </a:rPr>
              <a:t>тропічних</a:t>
            </a:r>
            <a:r>
              <a:rPr lang="ru-RU" b="1" dirty="0">
                <a:solidFill>
                  <a:schemeClr val="tx2"/>
                </a:solidFill>
              </a:rPr>
              <a:t> районах </a:t>
            </a:r>
            <a:r>
              <a:rPr lang="ru-RU" b="1" dirty="0" err="1">
                <a:solidFill>
                  <a:schemeClr val="tx2"/>
                </a:solidFill>
              </a:rPr>
              <a:t>земної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кулі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 err="1">
                <a:solidFill>
                  <a:schemeClr val="tx2"/>
                </a:solidFill>
              </a:rPr>
              <a:t>Основними</a:t>
            </a:r>
            <a:r>
              <a:rPr lang="ru-RU" b="1" dirty="0">
                <a:solidFill>
                  <a:schemeClr val="tx2"/>
                </a:solidFill>
              </a:rPr>
              <a:t> компонентами </a:t>
            </a:r>
            <a:r>
              <a:rPr lang="ru-RU" b="1" dirty="0" err="1">
                <a:solidFill>
                  <a:schemeClr val="tx2"/>
                </a:solidFill>
              </a:rPr>
              <a:t>сухої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речовини</a:t>
            </a:r>
            <a:r>
              <a:rPr lang="ru-RU" b="1" dirty="0">
                <a:solidFill>
                  <a:schemeClr val="tx2"/>
                </a:solidFill>
              </a:rPr>
              <a:t> какао-</a:t>
            </a:r>
            <a:r>
              <a:rPr lang="uk-UA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бобів</a:t>
            </a:r>
            <a:r>
              <a:rPr lang="ru-RU" b="1" dirty="0">
                <a:solidFill>
                  <a:schemeClr val="tx2"/>
                </a:solidFill>
              </a:rPr>
              <a:t> є </a:t>
            </a:r>
            <a:r>
              <a:rPr lang="ru-RU" b="1" dirty="0" err="1">
                <a:solidFill>
                  <a:schemeClr val="tx2"/>
                </a:solidFill>
              </a:rPr>
              <a:t>жири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алкалоїди</a:t>
            </a:r>
            <a:r>
              <a:rPr lang="ru-RU" b="1" dirty="0">
                <a:solidFill>
                  <a:schemeClr val="tx2"/>
                </a:solidFill>
              </a:rPr>
              <a:t> - </a:t>
            </a:r>
            <a:r>
              <a:rPr lang="ru-RU" b="1" dirty="0" err="1">
                <a:solidFill>
                  <a:schemeClr val="tx2"/>
                </a:solidFill>
              </a:rPr>
              <a:t>теобромін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кофеїн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білки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вуглеводи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дубильні</a:t>
            </a:r>
            <a:r>
              <a:rPr lang="ru-RU" b="1" dirty="0">
                <a:solidFill>
                  <a:schemeClr val="tx2"/>
                </a:solidFill>
              </a:rPr>
              <a:t> і </a:t>
            </a:r>
            <a:r>
              <a:rPr lang="ru-RU" b="1" dirty="0" err="1">
                <a:solidFill>
                  <a:schemeClr val="tx2"/>
                </a:solidFill>
              </a:rPr>
              <a:t>мінеральні</a:t>
            </a:r>
            <a:r>
              <a:rPr lang="uk-UA" b="1" dirty="0">
                <a:solidFill>
                  <a:schemeClr val="tx2"/>
                </a:solidFill>
              </a:rPr>
              <a:t>  </a:t>
            </a:r>
            <a:r>
              <a:rPr lang="ru-RU" b="1" dirty="0" err="1">
                <a:solidFill>
                  <a:schemeClr val="tx2"/>
                </a:solidFill>
              </a:rPr>
              <a:t>речовини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органічні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кислоти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ароматичні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сполуки</a:t>
            </a:r>
            <a:r>
              <a:rPr lang="ru-RU" b="1" dirty="0">
                <a:solidFill>
                  <a:schemeClr val="tx2"/>
                </a:solidFill>
              </a:rPr>
              <a:t> та </a:t>
            </a:r>
            <a:r>
              <a:rPr lang="ru-RU" b="1" dirty="0" err="1">
                <a:solidFill>
                  <a:schemeClr val="tx2"/>
                </a:solidFill>
              </a:rPr>
              <a:t>ін</a:t>
            </a:r>
            <a:r>
              <a:rPr lang="uk-UA" b="1" dirty="0" err="1">
                <a:solidFill>
                  <a:schemeClr val="tx2"/>
                </a:solidFill>
              </a:rPr>
              <a:t>ші</a:t>
            </a:r>
            <a:r>
              <a:rPr lang="ru-RU" b="1" dirty="0">
                <a:solidFill>
                  <a:schemeClr val="tx2"/>
                </a:solidFill>
              </a:rPr>
              <a:t>.</a:t>
            </a:r>
            <a:r>
              <a:rPr lang="uk-UA" b="1" dirty="0">
                <a:solidFill>
                  <a:schemeClr val="tx2"/>
                </a:solidFill>
              </a:rPr>
              <a:t>  </a:t>
            </a:r>
            <a:r>
              <a:rPr lang="ru-RU" b="1" dirty="0">
                <a:solidFill>
                  <a:schemeClr val="tx2"/>
                </a:solidFill>
              </a:rPr>
              <a:t>В </a:t>
            </a:r>
            <a:r>
              <a:rPr lang="ru-RU" b="1" dirty="0" err="1">
                <a:solidFill>
                  <a:schemeClr val="tx2"/>
                </a:solidFill>
              </a:rPr>
              <a:t>процесі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технологічної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обробки</a:t>
            </a:r>
            <a:r>
              <a:rPr lang="ru-RU" b="1" dirty="0">
                <a:solidFill>
                  <a:schemeClr val="tx2"/>
                </a:solidFill>
              </a:rPr>
              <a:t> з какао-</a:t>
            </a:r>
            <a:r>
              <a:rPr lang="uk-UA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бобів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отримують</a:t>
            </a:r>
            <a:r>
              <a:rPr lang="uk-UA" b="1" dirty="0">
                <a:solidFill>
                  <a:schemeClr val="tx2"/>
                </a:solidFill>
              </a:rPr>
              <a:t>   </a:t>
            </a:r>
            <a:r>
              <a:rPr lang="ru-RU" b="1" dirty="0" err="1">
                <a:solidFill>
                  <a:schemeClr val="tx2"/>
                </a:solidFill>
              </a:rPr>
              <a:t>основні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напівфабрикати</a:t>
            </a:r>
            <a:r>
              <a:rPr lang="ru-RU" b="1" dirty="0">
                <a:solidFill>
                  <a:schemeClr val="tx2"/>
                </a:solidFill>
              </a:rPr>
              <a:t>: какао </a:t>
            </a:r>
            <a:r>
              <a:rPr lang="ru-RU" b="1" dirty="0" err="1">
                <a:solidFill>
                  <a:schemeClr val="tx2"/>
                </a:solidFill>
              </a:rPr>
              <a:t>терте</a:t>
            </a:r>
            <a:r>
              <a:rPr lang="ru-RU" b="1" dirty="0">
                <a:solidFill>
                  <a:schemeClr val="tx2"/>
                </a:solidFill>
              </a:rPr>
              <a:t>, масло какао, какао-порошок.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2532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5163107"/>
            <a:ext cx="2087563" cy="134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5200519"/>
            <a:ext cx="2080032" cy="134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5"/>
          <p:cNvSpPr>
            <a:spLocks noChangeArrowheads="1"/>
          </p:cNvSpPr>
          <p:nvPr/>
        </p:nvSpPr>
        <p:spPr bwMode="auto">
          <a:xfrm>
            <a:off x="2268538" y="620713"/>
            <a:ext cx="4430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4400" b="1">
                <a:solidFill>
                  <a:schemeClr val="accent2"/>
                </a:solidFill>
              </a:rPr>
              <a:t>С</a:t>
            </a:r>
            <a:r>
              <a:rPr lang="ru-RU" sz="4400" b="1">
                <a:solidFill>
                  <a:schemeClr val="accent2"/>
                </a:solidFill>
              </a:rPr>
              <a:t>клад шоколаду</a:t>
            </a:r>
          </a:p>
        </p:txBody>
      </p:sp>
      <p:pic>
        <p:nvPicPr>
          <p:cNvPr id="23554" name="Picture 4" descr="images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549275"/>
            <a:ext cx="822325" cy="90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17"/>
          <p:cNvSpPr>
            <a:spLocks noChangeArrowheads="1"/>
          </p:cNvSpPr>
          <p:nvPr/>
        </p:nvSpPr>
        <p:spPr bwMode="auto">
          <a:xfrm>
            <a:off x="827088" y="1628775"/>
            <a:ext cx="79200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dirty="0" err="1">
                <a:solidFill>
                  <a:schemeClr val="tx2"/>
                </a:solidFill>
              </a:rPr>
              <a:t>Кожен</a:t>
            </a:r>
            <a:r>
              <a:rPr lang="ru-RU" sz="2000" b="1" dirty="0">
                <a:solidFill>
                  <a:schemeClr val="tx2"/>
                </a:solidFill>
              </a:rPr>
              <a:t> сорт шоколаду </a:t>
            </a:r>
            <a:r>
              <a:rPr lang="ru-RU" sz="2000" b="1" dirty="0" err="1">
                <a:solidFill>
                  <a:schemeClr val="tx2"/>
                </a:solidFill>
              </a:rPr>
              <a:t>має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свій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особливий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спосіб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приготування</a:t>
            </a:r>
            <a:r>
              <a:rPr lang="ru-RU" sz="2000" b="1" dirty="0">
                <a:solidFill>
                  <a:schemeClr val="tx2"/>
                </a:solidFill>
              </a:rPr>
              <a:t>, а </a:t>
            </a:r>
            <a:r>
              <a:rPr lang="ru-RU" sz="2000" b="1" dirty="0" err="1">
                <a:solidFill>
                  <a:schemeClr val="tx2"/>
                </a:solidFill>
              </a:rPr>
              <a:t>також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свої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особливі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властивості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</a:p>
          <a:p>
            <a:pPr eaLnBrk="0" hangingPunct="0"/>
            <a:r>
              <a:rPr lang="ru-RU" sz="2000" b="1" dirty="0" err="1">
                <a:solidFill>
                  <a:schemeClr val="tx2"/>
                </a:solidFill>
              </a:rPr>
              <a:t>Існує</a:t>
            </a:r>
            <a:r>
              <a:rPr lang="ru-RU" sz="2000" b="1" dirty="0">
                <a:solidFill>
                  <a:schemeClr val="tx2"/>
                </a:solidFill>
              </a:rPr>
              <a:t> три </a:t>
            </a:r>
            <a:r>
              <a:rPr lang="ru-RU" sz="2000" b="1" dirty="0" err="1">
                <a:solidFill>
                  <a:schemeClr val="tx2"/>
                </a:solidFill>
              </a:rPr>
              <a:t>види</a:t>
            </a:r>
            <a:r>
              <a:rPr lang="ru-RU" sz="2000" b="1" dirty="0">
                <a:solidFill>
                  <a:schemeClr val="tx2"/>
                </a:solidFill>
              </a:rPr>
              <a:t> молочного шоколаду: </a:t>
            </a:r>
            <a:r>
              <a:rPr lang="ru-RU" sz="2000" b="1" dirty="0" err="1">
                <a:solidFill>
                  <a:schemeClr val="tx2"/>
                </a:solidFill>
              </a:rPr>
              <a:t>темний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молочний</a:t>
            </a:r>
            <a:r>
              <a:rPr lang="ru-RU" sz="2000" b="1" dirty="0">
                <a:solidFill>
                  <a:schemeClr val="tx2"/>
                </a:solidFill>
              </a:rPr>
              <a:t> та </a:t>
            </a:r>
            <a:r>
              <a:rPr lang="ru-RU" sz="2000" b="1" dirty="0" err="1">
                <a:solidFill>
                  <a:schemeClr val="tx2"/>
                </a:solidFill>
              </a:rPr>
              <a:t>білий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>
                <a:solidFill>
                  <a:srgbClr val="FF0000"/>
                </a:solidFill>
              </a:rPr>
              <a:t>Склад молочного шоколаду </a:t>
            </a:r>
            <a:r>
              <a:rPr lang="ru-RU" sz="2000" b="1" dirty="0" err="1">
                <a:solidFill>
                  <a:schemeClr val="tx2"/>
                </a:solidFill>
              </a:rPr>
              <a:t>зазвичай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наступний</a:t>
            </a:r>
            <a:r>
              <a:rPr lang="ru-RU" sz="2000" b="1" dirty="0">
                <a:solidFill>
                  <a:schemeClr val="tx2"/>
                </a:solidFill>
              </a:rPr>
              <a:t>: какао-</a:t>
            </a:r>
            <a:r>
              <a:rPr lang="ru-RU" sz="2000" b="1" dirty="0" err="1">
                <a:solidFill>
                  <a:schemeClr val="tx2"/>
                </a:solidFill>
              </a:rPr>
              <a:t>маса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цукор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сухе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незбиране</a:t>
            </a:r>
            <a:r>
              <a:rPr lang="ru-RU" sz="2000" b="1" dirty="0">
                <a:solidFill>
                  <a:schemeClr val="tx2"/>
                </a:solidFill>
              </a:rPr>
              <a:t> молоко, какао-масло і </a:t>
            </a:r>
            <a:r>
              <a:rPr lang="ru-RU" sz="2000" b="1" dirty="0" err="1">
                <a:solidFill>
                  <a:schemeClr val="tx2"/>
                </a:solidFill>
              </a:rPr>
              <a:t>різні</a:t>
            </a:r>
            <a:r>
              <a:rPr lang="ru-RU" sz="2000" b="1" dirty="0">
                <a:solidFill>
                  <a:schemeClr val="tx2"/>
                </a:solidFill>
              </a:rPr>
              <a:t> добавки, в основному, </a:t>
            </a:r>
            <a:r>
              <a:rPr lang="ru-RU" sz="2000" b="1" dirty="0" err="1">
                <a:solidFill>
                  <a:schemeClr val="tx2"/>
                </a:solidFill>
              </a:rPr>
              <a:t>ванілін</a:t>
            </a:r>
            <a:r>
              <a:rPr lang="ru-RU" sz="2000" b="1" dirty="0">
                <a:solidFill>
                  <a:schemeClr val="tx2"/>
                </a:solidFill>
              </a:rPr>
              <a:t> і </a:t>
            </a:r>
            <a:r>
              <a:rPr lang="ru-RU" sz="2000" b="1" dirty="0" err="1">
                <a:solidFill>
                  <a:schemeClr val="tx2"/>
                </a:solidFill>
              </a:rPr>
              <a:t>різні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ароматизатори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>
                <a:solidFill>
                  <a:srgbClr val="FF0000"/>
                </a:solidFill>
              </a:rPr>
              <a:t>Справжній</a:t>
            </a:r>
            <a:r>
              <a:rPr lang="ru-RU" sz="2000" b="1" dirty="0">
                <a:solidFill>
                  <a:srgbClr val="FF0000"/>
                </a:solidFill>
              </a:rPr>
              <a:t> шоколад </a:t>
            </a:r>
            <a:r>
              <a:rPr lang="ru-RU" sz="2000" b="1" dirty="0" err="1">
                <a:solidFill>
                  <a:schemeClr val="tx2"/>
                </a:solidFill>
              </a:rPr>
              <a:t>тане</a:t>
            </a:r>
            <a:r>
              <a:rPr lang="ru-RU" sz="2000" b="1" dirty="0">
                <a:solidFill>
                  <a:schemeClr val="tx2"/>
                </a:solidFill>
              </a:rPr>
              <a:t> в </a:t>
            </a:r>
            <a:r>
              <a:rPr lang="ru-RU" sz="2000" b="1" dirty="0" err="1">
                <a:solidFill>
                  <a:schemeClr val="tx2"/>
                </a:solidFill>
              </a:rPr>
              <a:t>роті</a:t>
            </a:r>
            <a:r>
              <a:rPr lang="uk-UA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>
                <a:solidFill>
                  <a:schemeClr val="tx2"/>
                </a:solidFill>
              </a:rPr>
              <a:t>температура </a:t>
            </a:r>
            <a:r>
              <a:rPr lang="ru-RU" sz="2000" b="1" dirty="0" err="1">
                <a:solidFill>
                  <a:schemeClr val="tx2"/>
                </a:solidFill>
              </a:rPr>
              <a:t>плавлення</a:t>
            </a:r>
            <a:r>
              <a:rPr lang="ru-RU" sz="2000" b="1" dirty="0">
                <a:solidFill>
                  <a:schemeClr val="tx2"/>
                </a:solidFill>
              </a:rPr>
              <a:t> какао-масла </a:t>
            </a:r>
            <a:r>
              <a:rPr lang="ru-RU" sz="2000" b="1" dirty="0" err="1">
                <a:solidFill>
                  <a:schemeClr val="tx2"/>
                </a:solidFill>
              </a:rPr>
              <a:t>близька</a:t>
            </a:r>
            <a:r>
              <a:rPr lang="ru-RU" sz="2000" b="1" dirty="0">
                <a:solidFill>
                  <a:schemeClr val="tx2"/>
                </a:solidFill>
              </a:rPr>
              <a:t> до </a:t>
            </a:r>
            <a:r>
              <a:rPr lang="ru-RU" sz="2000" b="1" dirty="0" err="1">
                <a:solidFill>
                  <a:schemeClr val="tx2"/>
                </a:solidFill>
              </a:rPr>
              <a:t>температури</a:t>
            </a:r>
            <a:r>
              <a:rPr lang="ru-RU" sz="2000" b="1" dirty="0">
                <a:solidFill>
                  <a:schemeClr val="tx2"/>
                </a:solidFill>
              </a:rPr>
              <a:t>  </a:t>
            </a:r>
            <a:r>
              <a:rPr lang="ru-RU" sz="2000" b="1" dirty="0" err="1">
                <a:solidFill>
                  <a:schemeClr val="tx2"/>
                </a:solidFill>
              </a:rPr>
              <a:t>людського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тіла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</a:p>
          <a:p>
            <a:pPr eaLnBrk="0" hangingPunct="0"/>
            <a:r>
              <a:rPr lang="ru-RU" sz="2000" b="1" dirty="0">
                <a:solidFill>
                  <a:schemeClr val="tx2"/>
                </a:solidFill>
              </a:rPr>
              <a:t>Температура </a:t>
            </a:r>
            <a:r>
              <a:rPr lang="ru-RU" sz="2000" b="1" dirty="0" err="1">
                <a:solidFill>
                  <a:schemeClr val="tx2"/>
                </a:solidFill>
              </a:rPr>
              <a:t>плавлення</a:t>
            </a:r>
            <a:r>
              <a:rPr lang="ru-RU" sz="2000" b="1" dirty="0">
                <a:solidFill>
                  <a:schemeClr val="tx2"/>
                </a:solidFill>
              </a:rPr>
              <a:t> пальмового масла </a:t>
            </a:r>
            <a:r>
              <a:rPr lang="ru-RU" sz="2000" b="1" dirty="0" err="1">
                <a:solidFill>
                  <a:schemeClr val="tx2"/>
                </a:solidFill>
              </a:rPr>
              <a:t>трохи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вища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>
                <a:solidFill>
                  <a:schemeClr val="tx2"/>
                </a:solidFill>
              </a:rPr>
              <a:t>Такий</a:t>
            </a:r>
            <a:r>
              <a:rPr lang="ru-RU" sz="2000" b="1" dirty="0">
                <a:solidFill>
                  <a:schemeClr val="tx2"/>
                </a:solidFill>
              </a:rPr>
              <a:t> шоколад не </a:t>
            </a:r>
            <a:r>
              <a:rPr lang="ru-RU" sz="2000" b="1" dirty="0" err="1">
                <a:solidFill>
                  <a:schemeClr val="tx2"/>
                </a:solidFill>
              </a:rPr>
              <a:t>розтане</a:t>
            </a:r>
            <a:r>
              <a:rPr lang="ru-RU" sz="2000" b="1" dirty="0">
                <a:solidFill>
                  <a:schemeClr val="tx2"/>
                </a:solidFill>
              </a:rPr>
              <a:t>, і в </a:t>
            </a:r>
            <a:r>
              <a:rPr lang="ru-RU" sz="2000" b="1" dirty="0" err="1">
                <a:solidFill>
                  <a:schemeClr val="tx2"/>
                </a:solidFill>
              </a:rPr>
              <a:t>роті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після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нього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залишиться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присмак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рослинного</a:t>
            </a:r>
            <a:r>
              <a:rPr lang="ru-RU" sz="2000" b="1" dirty="0">
                <a:solidFill>
                  <a:schemeClr val="tx2"/>
                </a:solidFill>
              </a:rPr>
              <a:t> жиру. </a:t>
            </a:r>
            <a:r>
              <a:rPr lang="ru-RU" sz="2000" b="1" dirty="0" err="1">
                <a:solidFill>
                  <a:schemeClr val="tx2"/>
                </a:solidFill>
              </a:rPr>
              <a:t>Саме</a:t>
            </a:r>
            <a:r>
              <a:rPr lang="ru-RU" sz="2000" b="1" dirty="0">
                <a:solidFill>
                  <a:schemeClr val="tx2"/>
                </a:solidFill>
              </a:rPr>
              <a:t> какао-масло, а не какао - порошок, як </a:t>
            </a:r>
            <a:r>
              <a:rPr lang="ru-RU" sz="2000" b="1" dirty="0" err="1">
                <a:solidFill>
                  <a:schemeClr val="tx2"/>
                </a:solidFill>
              </a:rPr>
              <a:t>думає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більшість</a:t>
            </a:r>
            <a:r>
              <a:rPr lang="ru-RU" sz="2000" b="1" dirty="0">
                <a:solidFill>
                  <a:schemeClr val="tx2"/>
                </a:solidFill>
              </a:rPr>
              <a:t> людей, </a:t>
            </a:r>
            <a:r>
              <a:rPr lang="ru-RU" sz="2000" b="1" dirty="0" err="1">
                <a:solidFill>
                  <a:schemeClr val="tx2"/>
                </a:solidFill>
              </a:rPr>
              <a:t>додає</a:t>
            </a:r>
            <a:r>
              <a:rPr lang="ru-RU" sz="2000" b="1" dirty="0">
                <a:solidFill>
                  <a:schemeClr val="tx2"/>
                </a:solidFill>
              </a:rPr>
              <a:t> шоколаду аромат і смак. </a:t>
            </a:r>
            <a:r>
              <a:rPr lang="uk-UA" sz="2000" b="1" dirty="0">
                <a:solidFill>
                  <a:schemeClr val="tx2"/>
                </a:solidFill>
              </a:rPr>
              <a:t>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3556" name="Rectangle 18"/>
          <p:cNvSpPr>
            <a:spLocks noChangeArrowheads="1"/>
          </p:cNvSpPr>
          <p:nvPr/>
        </p:nvSpPr>
        <p:spPr bwMode="auto">
          <a:xfrm>
            <a:off x="971550" y="5300663"/>
            <a:ext cx="7850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2000" b="1" dirty="0">
                <a:solidFill>
                  <a:schemeClr val="tx2"/>
                </a:solidFill>
              </a:rPr>
              <a:t>Масло - какао – найбільш  </a:t>
            </a:r>
            <a:r>
              <a:rPr lang="uk-UA" sz="2000" b="1" dirty="0" err="1">
                <a:solidFill>
                  <a:schemeClr val="tx2"/>
                </a:solidFill>
              </a:rPr>
              <a:t>дорогостоячий</a:t>
            </a:r>
            <a:r>
              <a:rPr lang="uk-UA" sz="2000" b="1" dirty="0">
                <a:solidFill>
                  <a:schemeClr val="tx2"/>
                </a:solidFill>
              </a:rPr>
              <a:t>  </a:t>
            </a:r>
            <a:r>
              <a:rPr lang="uk-UA" sz="2000" b="1" dirty="0" err="1">
                <a:solidFill>
                  <a:schemeClr val="tx2"/>
                </a:solidFill>
              </a:rPr>
              <a:t>інградієнт</a:t>
            </a:r>
            <a:r>
              <a:rPr lang="uk-UA" sz="2000" b="1" dirty="0">
                <a:solidFill>
                  <a:schemeClr val="tx2"/>
                </a:solidFill>
              </a:rPr>
              <a:t> шоколаду. Масло - какао -  звільняє в організмі  людини </a:t>
            </a:r>
            <a:r>
              <a:rPr lang="uk-UA" sz="2000" b="1" dirty="0" err="1">
                <a:solidFill>
                  <a:schemeClr val="tx2"/>
                </a:solidFill>
              </a:rPr>
              <a:t>ендорфін</a:t>
            </a:r>
            <a:r>
              <a:rPr lang="uk-UA" sz="2000" b="1" dirty="0">
                <a:solidFill>
                  <a:schemeClr val="tx2"/>
                </a:solidFill>
              </a:rPr>
              <a:t>,  який дає  сильне почуття насолоди, і  фенамін – </a:t>
            </a:r>
            <a:r>
              <a:rPr lang="uk-UA" sz="2000" b="1" dirty="0" err="1">
                <a:solidFill>
                  <a:schemeClr val="tx2"/>
                </a:solidFill>
              </a:rPr>
              <a:t>психостимулюючу</a:t>
            </a:r>
            <a:r>
              <a:rPr lang="uk-UA" sz="2000" b="1" dirty="0">
                <a:solidFill>
                  <a:schemeClr val="tx2"/>
                </a:solidFill>
              </a:rPr>
              <a:t>  речовину.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Office\Шаблоны\Дизайны презентаций\Тетрадь.pot</Template>
  <TotalTime>1876</TotalTime>
  <Words>2218</Words>
  <Application>Microsoft Office PowerPoint</Application>
  <PresentationFormat>Экран (4:3)</PresentationFormat>
  <Paragraphs>101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Тетрадь</vt:lpstr>
      <vt:lpstr>Clip</vt:lpstr>
      <vt:lpstr>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Дослід 1. Виявлення в шоколаді ненасичених жирів.</vt:lpstr>
      <vt:lpstr>Дослід 2. Виявлення в шоколаді вуглеводів</vt:lpstr>
      <vt:lpstr>Дослід 3. Ксантопротеїнова  реакція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Приготувати  шоколад можливо і  у домашніх умовах своїми руками. Це не тільки дуже смачно, але ще і   дуже захоплююче.  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ПРОБЛЕМНО-ДИАЛОГИЧЕСКОЕ ОБУЧЕНИЕ:  понятие и технология </dc:title>
  <dc:creator>Мельникова</dc:creator>
  <cp:lastModifiedBy>Asus</cp:lastModifiedBy>
  <cp:revision>56</cp:revision>
  <dcterms:created xsi:type="dcterms:W3CDTF">2006-04-15T12:30:35Z</dcterms:created>
  <dcterms:modified xsi:type="dcterms:W3CDTF">2016-12-14T17:11:53Z</dcterms:modified>
</cp:coreProperties>
</file>