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7" r:id="rId3"/>
    <p:sldId id="268" r:id="rId4"/>
    <p:sldId id="257" r:id="rId5"/>
    <p:sldId id="258" r:id="rId6"/>
    <p:sldId id="266" r:id="rId7"/>
    <p:sldId id="259" r:id="rId8"/>
    <p:sldId id="260" r:id="rId9"/>
    <p:sldId id="261" r:id="rId10"/>
    <p:sldId id="262" r:id="rId11"/>
    <p:sldId id="263" r:id="rId12"/>
    <p:sldId id="264" r:id="rId13"/>
    <p:sldId id="265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1/12/2020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err="1"/>
              <a:t>джутова</a:t>
            </a:r>
            <a:r>
              <a:rPr lang="ru-RU" dirty="0"/>
              <a:t> </a:t>
            </a:r>
            <a:r>
              <a:rPr lang="ru-RU" dirty="0" err="1"/>
              <a:t>філігрань.Шкатулка</a:t>
            </a:r>
            <a:r>
              <a:rPr lang="ru-RU" dirty="0"/>
              <a:t>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712558" y="3902657"/>
            <a:ext cx="3316310" cy="2704205"/>
          </a:xfrm>
        </p:spPr>
        <p:txBody>
          <a:bodyPr>
            <a:normAutofit/>
          </a:bodyPr>
          <a:lstStyle/>
          <a:p>
            <a:r>
              <a:rPr lang="uk-UA" dirty="0"/>
              <a:t>Проект</a:t>
            </a:r>
          </a:p>
          <a:p>
            <a:r>
              <a:rPr lang="uk-UA" dirty="0"/>
              <a:t>з технологій</a:t>
            </a:r>
          </a:p>
          <a:p>
            <a:r>
              <a:rPr lang="uk-UA" dirty="0"/>
              <a:t>учениці 11 класу </a:t>
            </a:r>
          </a:p>
          <a:p>
            <a:r>
              <a:rPr lang="uk-UA" dirty="0" err="1"/>
              <a:t>Рибинської</a:t>
            </a:r>
            <a:r>
              <a:rPr lang="uk-UA" dirty="0"/>
              <a:t> ЗОШ</a:t>
            </a:r>
          </a:p>
          <a:p>
            <a:r>
              <a:rPr lang="uk-UA" dirty="0" err="1"/>
              <a:t>Тюріної</a:t>
            </a:r>
            <a:r>
              <a:rPr lang="uk-UA" dirty="0"/>
              <a:t> </a:t>
            </a:r>
            <a:r>
              <a:rPr lang="uk-UA" dirty="0" err="1"/>
              <a:t>Крістіни</a:t>
            </a:r>
            <a:endParaRPr lang="uk-UA" dirty="0"/>
          </a:p>
          <a:p>
            <a:r>
              <a:rPr lang="uk-UA" dirty="0" err="1"/>
              <a:t>Вчитель:Тертична</a:t>
            </a:r>
            <a:r>
              <a:rPr lang="uk-UA" dirty="0"/>
              <a:t> М.В.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36456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0608" y="1519707"/>
            <a:ext cx="49841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2.Після того як все </a:t>
            </a:r>
            <a:r>
              <a:rPr lang="uk-UA" dirty="0" err="1"/>
              <a:t>підсохло</a:t>
            </a:r>
            <a:r>
              <a:rPr lang="uk-UA" dirty="0"/>
              <a:t> знизу та зверху приклеїла стрічки зі джуту, щоб шкатулка трималась.</a:t>
            </a:r>
          </a:p>
          <a:p>
            <a:endParaRPr lang="uk-UA" dirty="0"/>
          </a:p>
          <a:p>
            <a:endParaRPr lang="uk-UA" dirty="0"/>
          </a:p>
          <a:p>
            <a:r>
              <a:rPr lang="uk-UA" dirty="0"/>
              <a:t>3.Потім я робила дно шкатулки: на файл по колу накручувала нитку доки не зробила до потрібного розміру. Щоб зробити дно мені знадобилося два таких кола які я склеїла між собою.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972" y="1223493"/>
            <a:ext cx="3220523" cy="4294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448795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2428" y="1622738"/>
            <a:ext cx="446896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4. Зняла каркас шкатулки з банки піддягаючи ножицями. Потім приклеїла до каркасу дно.</a:t>
            </a:r>
          </a:p>
          <a:p>
            <a:endParaRPr lang="uk-UA" dirty="0"/>
          </a:p>
          <a:p>
            <a:endParaRPr lang="uk-UA" dirty="0"/>
          </a:p>
          <a:p>
            <a:r>
              <a:rPr lang="uk-UA" dirty="0"/>
              <a:t>5. Для того щоб зробити кришку на шкатулку я скрутила таке ж коло як і для днища та по колу тієї ж банки зробила стрічку яку після висихання приклеїла до кола і вийшла кришка. Зверху кришку я прикрасила узорами із </a:t>
            </a:r>
            <a:r>
              <a:rPr lang="uk-UA" dirty="0" err="1"/>
              <a:t>джута</a:t>
            </a:r>
            <a:r>
              <a:rPr lang="uk-UA" dirty="0"/>
              <a:t>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" t="423" r="13193" b="36531"/>
          <a:stretch/>
        </p:blipFill>
        <p:spPr>
          <a:xfrm>
            <a:off x="5383370" y="290847"/>
            <a:ext cx="3361386" cy="3287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0" t="25017" r="11220" b="21109"/>
          <a:stretch/>
        </p:blipFill>
        <p:spPr>
          <a:xfrm>
            <a:off x="9285668" y="650484"/>
            <a:ext cx="2331074" cy="2185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11" b="12447"/>
          <a:stretch/>
        </p:blipFill>
        <p:spPr>
          <a:xfrm>
            <a:off x="10256787" y="2944532"/>
            <a:ext cx="1935213" cy="2594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1" t="9806" r="5603" b="21743"/>
          <a:stretch/>
        </p:blipFill>
        <p:spPr>
          <a:xfrm>
            <a:off x="6693001" y="3499715"/>
            <a:ext cx="3069184" cy="3078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672639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3639" y="1674254"/>
            <a:ext cx="46106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6. Після того як все висохло я прибрала зайвий клей за допомогою паяльника.</a:t>
            </a:r>
          </a:p>
          <a:p>
            <a:endParaRPr lang="uk-UA" dirty="0"/>
          </a:p>
          <a:p>
            <a:r>
              <a:rPr lang="uk-UA" dirty="0"/>
              <a:t>7. І останнім етапом я пофарбувала шкатулку золотою фарбою.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368" y="540913"/>
            <a:ext cx="2975021" cy="3966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" t="19313" r="-282" b="11391"/>
          <a:stretch/>
        </p:blipFill>
        <p:spPr>
          <a:xfrm>
            <a:off x="8775065" y="3705579"/>
            <a:ext cx="3261733" cy="3013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400861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37904" y="708338"/>
            <a:ext cx="4237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/>
              <a:t>Результат</a:t>
            </a:r>
            <a:endParaRPr lang="ru-RU" sz="36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2" b="13288"/>
          <a:stretch/>
        </p:blipFill>
        <p:spPr>
          <a:xfrm rot="941979">
            <a:off x="953305" y="1964833"/>
            <a:ext cx="3940667" cy="4165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" t="18215" r="-1002" b="15776"/>
          <a:stretch/>
        </p:blipFill>
        <p:spPr>
          <a:xfrm rot="20697949">
            <a:off x="6421048" y="2021983"/>
            <a:ext cx="4667929" cy="4108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55954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1920" y="1631101"/>
            <a:ext cx="625054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/>
              <a:t>Джутова</a:t>
            </a:r>
            <a:r>
              <a:rPr lang="ru-RU" sz="2000" b="1" dirty="0"/>
              <a:t> </a:t>
            </a:r>
            <a:r>
              <a:rPr lang="ru-RU" sz="2000" b="1" dirty="0" err="1"/>
              <a:t>філігрань</a:t>
            </a:r>
            <a:r>
              <a:rPr lang="ru-RU" sz="2000" b="1" dirty="0"/>
              <a:t> </a:t>
            </a:r>
            <a:r>
              <a:rPr lang="ru-RU" sz="2000" dirty="0"/>
              <a:t>- </a:t>
            </a:r>
            <a:r>
              <a:rPr lang="ru-RU" sz="2000" dirty="0" err="1"/>
              <a:t>це</a:t>
            </a:r>
            <a:r>
              <a:rPr lang="ru-RU" sz="2000" dirty="0"/>
              <a:t> вид </a:t>
            </a:r>
            <a:r>
              <a:rPr lang="ru-RU" sz="2000" dirty="0" err="1"/>
              <a:t>мистецтва</a:t>
            </a:r>
            <a:r>
              <a:rPr lang="ru-RU" sz="2000" dirty="0"/>
              <a:t>, </a:t>
            </a:r>
            <a:r>
              <a:rPr lang="ru-RU" sz="2000" dirty="0" err="1"/>
              <a:t>сенс</a:t>
            </a:r>
            <a:r>
              <a:rPr lang="ru-RU" sz="2000" dirty="0"/>
              <a:t> </a:t>
            </a:r>
            <a:r>
              <a:rPr lang="ru-RU" sz="2000" dirty="0" err="1"/>
              <a:t>якого</a:t>
            </a:r>
            <a:r>
              <a:rPr lang="ru-RU" sz="2000" dirty="0"/>
              <a:t> </a:t>
            </a:r>
            <a:r>
              <a:rPr lang="ru-RU" sz="2000" dirty="0" err="1"/>
              <a:t>полягає</a:t>
            </a:r>
            <a:r>
              <a:rPr lang="ru-RU" sz="2000" dirty="0"/>
              <a:t> в тому, </a:t>
            </a:r>
            <a:r>
              <a:rPr lang="ru-RU" sz="2000" dirty="0" err="1"/>
              <a:t>що</a:t>
            </a:r>
            <a:r>
              <a:rPr lang="ru-RU" sz="2000" dirty="0"/>
              <a:t> </a:t>
            </a:r>
            <a:r>
              <a:rPr lang="ru-RU" sz="2000" dirty="0" err="1"/>
              <a:t>завдяки</a:t>
            </a:r>
            <a:r>
              <a:rPr lang="ru-RU" sz="2000" dirty="0"/>
              <a:t> </a:t>
            </a:r>
            <a:r>
              <a:rPr lang="ru-RU" sz="2000" dirty="0" err="1"/>
              <a:t>плетіння</a:t>
            </a:r>
            <a:r>
              <a:rPr lang="ru-RU" sz="2000" dirty="0"/>
              <a:t> з джутового шнура ми </a:t>
            </a:r>
            <a:r>
              <a:rPr lang="ru-RU" sz="2000" dirty="0" err="1"/>
              <a:t>можемо</a:t>
            </a:r>
            <a:r>
              <a:rPr lang="ru-RU" sz="2000" dirty="0"/>
              <a:t> </a:t>
            </a:r>
            <a:r>
              <a:rPr lang="ru-RU" sz="2000" dirty="0" err="1"/>
              <a:t>створювати</a:t>
            </a:r>
            <a:r>
              <a:rPr lang="ru-RU" sz="2000" dirty="0"/>
              <a:t> </a:t>
            </a:r>
            <a:r>
              <a:rPr lang="ru-RU" sz="2000" dirty="0" err="1"/>
              <a:t>витончені</a:t>
            </a:r>
            <a:r>
              <a:rPr lang="ru-RU" sz="2000" dirty="0"/>
              <a:t> </a:t>
            </a:r>
            <a:r>
              <a:rPr lang="ru-RU" sz="2000" dirty="0" err="1"/>
              <a:t>прикраси</a:t>
            </a:r>
            <a:r>
              <a:rPr lang="ru-RU" sz="2000" dirty="0"/>
              <a:t>, </a:t>
            </a:r>
            <a:r>
              <a:rPr lang="ru-RU" sz="2000" dirty="0" err="1"/>
              <a:t>елементи</a:t>
            </a:r>
            <a:r>
              <a:rPr lang="ru-RU" sz="2000" dirty="0"/>
              <a:t> декору і </a:t>
            </a:r>
            <a:r>
              <a:rPr lang="ru-RU" sz="2000" dirty="0" err="1"/>
              <a:t>навіть</a:t>
            </a:r>
            <a:r>
              <a:rPr lang="ru-RU" sz="2000" dirty="0"/>
              <a:t> </a:t>
            </a:r>
            <a:r>
              <a:rPr lang="ru-RU" sz="2000" dirty="0" err="1"/>
              <a:t>картини</a:t>
            </a:r>
            <a:r>
              <a:rPr lang="ru-RU" sz="2000" dirty="0"/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769" y="3713735"/>
            <a:ext cx="3934007" cy="2622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4452" y="3562408"/>
            <a:ext cx="5177679" cy="2912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4671" y="384313"/>
            <a:ext cx="4237460" cy="3178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60611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078" y="1616765"/>
            <a:ext cx="780553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Банк </a:t>
            </a:r>
            <a:r>
              <a:rPr lang="uk-UA" sz="3200" b="1" dirty="0"/>
              <a:t>ідей</a:t>
            </a:r>
          </a:p>
          <a:p>
            <a:endParaRPr lang="uk-UA" sz="3200" b="1" dirty="0"/>
          </a:p>
          <a:p>
            <a:r>
              <a:rPr lang="uk-UA" sz="2000" dirty="0"/>
              <a:t>Я вибирала між двох : шкатулка та серветниця. </a:t>
            </a:r>
            <a:r>
              <a:rPr lang="ru-RU" sz="2000" dirty="0"/>
              <a:t>Але в </a:t>
            </a:r>
            <a:r>
              <a:rPr lang="ru-RU" sz="2000" dirty="0" err="1"/>
              <a:t>результаті</a:t>
            </a:r>
            <a:r>
              <a:rPr lang="ru-RU" sz="2000" dirty="0"/>
              <a:t> </a:t>
            </a:r>
            <a:r>
              <a:rPr lang="ru-RU" sz="2000" dirty="0" err="1"/>
              <a:t>вибрала</a:t>
            </a:r>
            <a:r>
              <a:rPr lang="ru-RU" sz="2000" dirty="0"/>
              <a:t> шкатулку.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78" y="3625919"/>
            <a:ext cx="3722710" cy="3232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3775" y="3453178"/>
            <a:ext cx="4539762" cy="3404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251786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7577" y="1584101"/>
            <a:ext cx="753414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Georgia" panose="02040502050405020303" pitchFamily="18" charset="0"/>
              </a:rPr>
              <a:t>Правила </a:t>
            </a:r>
            <a:r>
              <a:rPr lang="ru-RU" sz="2000" b="1" dirty="0" err="1">
                <a:latin typeface="Georgia" panose="02040502050405020303" pitchFamily="18" charset="0"/>
              </a:rPr>
              <a:t>користування</a:t>
            </a:r>
            <a:r>
              <a:rPr lang="ru-RU" sz="2000" b="1" dirty="0">
                <a:latin typeface="Georgia" panose="02040502050405020303" pitchFamily="18" charset="0"/>
              </a:rPr>
              <a:t> </a:t>
            </a:r>
            <a:r>
              <a:rPr lang="ru-RU" sz="2000" b="1" dirty="0" err="1">
                <a:latin typeface="Georgia" panose="02040502050405020303" pitchFamily="18" charset="0"/>
              </a:rPr>
              <a:t>ножицями</a:t>
            </a:r>
            <a:endParaRPr lang="ru-RU" sz="2000" b="1" dirty="0">
              <a:latin typeface="Georgia" panose="02040502050405020303" pitchFamily="18" charset="0"/>
            </a:endParaRPr>
          </a:p>
          <a:p>
            <a:pPr algn="just"/>
            <a:r>
              <a:rPr lang="ru-RU" sz="2000" dirty="0">
                <a:latin typeface="Georgia" panose="02040502050405020303" pitchFamily="18" charset="0"/>
              </a:rPr>
              <a:t>1) </a:t>
            </a:r>
            <a:r>
              <a:rPr lang="ru-RU" sz="2000" dirty="0" err="1">
                <a:latin typeface="Georgia" panose="02040502050405020303" pitchFamily="18" charset="0"/>
              </a:rPr>
              <a:t>Ножиці</a:t>
            </a:r>
            <a:r>
              <a:rPr lang="ru-RU" sz="2000" dirty="0">
                <a:latin typeface="Georgia" panose="02040502050405020303" pitchFamily="18" charset="0"/>
              </a:rPr>
              <a:t> – </a:t>
            </a:r>
            <a:r>
              <a:rPr lang="ru-RU" sz="2000" dirty="0" err="1">
                <a:latin typeface="Georgia" panose="02040502050405020303" pitchFamily="18" charset="0"/>
              </a:rPr>
              <a:t>це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небезпечний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інструмент</a:t>
            </a:r>
            <a:r>
              <a:rPr lang="ru-RU" sz="2000" dirty="0">
                <a:latin typeface="Georgia" panose="02040502050405020303" pitchFamily="18" charset="0"/>
              </a:rPr>
              <a:t>. </a:t>
            </a:r>
            <a:r>
              <a:rPr lang="ru-RU" sz="2000" dirty="0" err="1">
                <a:latin typeface="Georgia" panose="02040502050405020303" pitchFamily="18" charset="0"/>
              </a:rPr>
              <a:t>Поводитися</a:t>
            </a:r>
            <a:r>
              <a:rPr lang="ru-RU" sz="2000" dirty="0">
                <a:latin typeface="Georgia" panose="02040502050405020303" pitchFamily="18" charset="0"/>
              </a:rPr>
              <a:t> з ним треба </a:t>
            </a:r>
            <a:r>
              <a:rPr lang="ru-RU" sz="2000" dirty="0" err="1">
                <a:latin typeface="Georgia" panose="02040502050405020303" pitchFamily="18" charset="0"/>
              </a:rPr>
              <a:t>обережно</a:t>
            </a:r>
            <a:r>
              <a:rPr lang="ru-RU" sz="2000" dirty="0">
                <a:latin typeface="Georgia" panose="02040502050405020303" pitchFamily="18" charset="0"/>
              </a:rPr>
              <a:t>.</a:t>
            </a:r>
          </a:p>
          <a:p>
            <a:pPr algn="just"/>
            <a:r>
              <a:rPr lang="ru-RU" sz="2000" dirty="0">
                <a:latin typeface="Georgia" panose="02040502050405020303" pitchFamily="18" charset="0"/>
              </a:rPr>
              <a:t>2) На </a:t>
            </a:r>
            <a:r>
              <a:rPr lang="ru-RU" sz="2000" dirty="0" err="1">
                <a:latin typeface="Georgia" panose="02040502050405020303" pitchFamily="18" charset="0"/>
              </a:rPr>
              <a:t>робочому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місці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поклади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ножиці</a:t>
            </a:r>
            <a:r>
              <a:rPr lang="ru-RU" sz="2000" dirty="0">
                <a:latin typeface="Georgia" panose="02040502050405020303" pitchFamily="18" charset="0"/>
              </a:rPr>
              <a:t> так, </a:t>
            </a:r>
            <a:r>
              <a:rPr lang="ru-RU" sz="2000" dirty="0" err="1">
                <a:latin typeface="Georgia" panose="02040502050405020303" pitchFamily="18" charset="0"/>
              </a:rPr>
              <a:t>щоб</a:t>
            </a:r>
            <a:r>
              <a:rPr lang="ru-RU" sz="2000" dirty="0">
                <a:latin typeface="Georgia" panose="02040502050405020303" pitchFamily="18" charset="0"/>
              </a:rPr>
              <a:t> вони не </a:t>
            </a:r>
            <a:r>
              <a:rPr lang="ru-RU" sz="2000" dirty="0" err="1">
                <a:latin typeface="Georgia" panose="02040502050405020303" pitchFamily="18" charset="0"/>
              </a:rPr>
              <a:t>виходили</a:t>
            </a:r>
            <a:r>
              <a:rPr lang="ru-RU" sz="2000" dirty="0">
                <a:latin typeface="Georgia" panose="02040502050405020303" pitchFamily="18" charset="0"/>
              </a:rPr>
              <a:t> за край </a:t>
            </a:r>
            <a:r>
              <a:rPr lang="ru-RU" sz="2000" dirty="0" err="1">
                <a:latin typeface="Georgia" panose="02040502050405020303" pitchFamily="18" charset="0"/>
              </a:rPr>
              <a:t>парти</a:t>
            </a:r>
            <a:r>
              <a:rPr lang="ru-RU" sz="2000" dirty="0">
                <a:latin typeface="Georgia" panose="02040502050405020303" pitchFamily="18" charset="0"/>
              </a:rPr>
              <a:t>.</a:t>
            </a:r>
          </a:p>
          <a:p>
            <a:pPr algn="just"/>
            <a:r>
              <a:rPr lang="ru-RU" sz="2000" dirty="0">
                <a:latin typeface="Georgia" panose="02040502050405020303" pitchFamily="18" charset="0"/>
              </a:rPr>
              <a:t>3) Не </a:t>
            </a:r>
            <a:r>
              <a:rPr lang="ru-RU" sz="2000" dirty="0" err="1">
                <a:latin typeface="Georgia" panose="02040502050405020303" pitchFamily="18" charset="0"/>
              </a:rPr>
              <a:t>тримай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ножиці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лезамими</a:t>
            </a:r>
            <a:r>
              <a:rPr lang="ru-RU" sz="2000" dirty="0">
                <a:latin typeface="Georgia" panose="02040502050405020303" pitchFamily="18" charset="0"/>
              </a:rPr>
              <a:t> догори.</a:t>
            </a:r>
          </a:p>
          <a:p>
            <a:pPr algn="just"/>
            <a:r>
              <a:rPr lang="ru-RU" sz="2000" dirty="0">
                <a:latin typeface="Georgia" panose="02040502050405020303" pitchFamily="18" charset="0"/>
              </a:rPr>
              <a:t>4) Не </a:t>
            </a:r>
            <a:r>
              <a:rPr lang="ru-RU" sz="2000" dirty="0" err="1">
                <a:latin typeface="Georgia" panose="02040502050405020303" pitchFamily="18" charset="0"/>
              </a:rPr>
              <a:t>ріж</a:t>
            </a:r>
            <a:r>
              <a:rPr lang="ru-RU" sz="2000" dirty="0">
                <a:latin typeface="Georgia" panose="02040502050405020303" pitchFamily="18" charset="0"/>
              </a:rPr>
              <a:t> на ходу. </a:t>
            </a:r>
            <a:r>
              <a:rPr lang="ru-RU" sz="2000" dirty="0" err="1">
                <a:latin typeface="Georgia" panose="02040502050405020303" pitchFamily="18" charset="0"/>
              </a:rPr>
              <a:t>Під</a:t>
            </a:r>
            <a:r>
              <a:rPr lang="ru-RU" sz="2000" dirty="0">
                <a:latin typeface="Georgia" panose="02040502050405020303" pitchFamily="18" charset="0"/>
              </a:rPr>
              <a:t> час </a:t>
            </a:r>
            <a:r>
              <a:rPr lang="ru-RU" sz="2000" dirty="0" err="1">
                <a:latin typeface="Georgia" panose="02040502050405020303" pitchFamily="18" charset="0"/>
              </a:rPr>
              <a:t>різання</a:t>
            </a:r>
            <a:r>
              <a:rPr lang="ru-RU" sz="2000" dirty="0">
                <a:latin typeface="Georgia" panose="02040502050405020303" pitchFamily="18" charset="0"/>
              </a:rPr>
              <a:t> не вставай з </a:t>
            </a:r>
            <a:r>
              <a:rPr lang="ru-RU" sz="2000" dirty="0" err="1">
                <a:latin typeface="Georgia" panose="02040502050405020303" pitchFamily="18" charset="0"/>
              </a:rPr>
              <a:t>місця</a:t>
            </a:r>
            <a:r>
              <a:rPr lang="ru-RU" sz="2000" dirty="0">
                <a:latin typeface="Georgia" panose="02040502050405020303" pitchFamily="18" charset="0"/>
              </a:rPr>
              <a:t>.</a:t>
            </a:r>
          </a:p>
          <a:p>
            <a:pPr algn="just"/>
            <a:r>
              <a:rPr lang="ru-RU" sz="2000" dirty="0">
                <a:latin typeface="Georgia" panose="02040502050405020303" pitchFamily="18" charset="0"/>
              </a:rPr>
              <a:t>5) Передавай </a:t>
            </a:r>
            <a:r>
              <a:rPr lang="ru-RU" sz="2000" dirty="0" err="1">
                <a:latin typeface="Georgia" panose="02040502050405020303" pitchFamily="18" charset="0"/>
              </a:rPr>
              <a:t>ножиці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закритими</a:t>
            </a:r>
            <a:r>
              <a:rPr lang="ru-RU" sz="2000" dirty="0">
                <a:latin typeface="Georgia" panose="02040502050405020303" pitchFamily="18" charset="0"/>
              </a:rPr>
              <a:t> і </a:t>
            </a:r>
            <a:r>
              <a:rPr lang="ru-RU" sz="2000" dirty="0" err="1">
                <a:latin typeface="Georgia" panose="02040502050405020303" pitchFamily="18" charset="0"/>
              </a:rPr>
              <a:t>кільцями</a:t>
            </a:r>
            <a:r>
              <a:rPr lang="ru-RU" sz="2000" dirty="0">
                <a:latin typeface="Georgia" panose="02040502050405020303" pitchFamily="18" charset="0"/>
              </a:rPr>
              <a:t> вперед.</a:t>
            </a:r>
          </a:p>
          <a:p>
            <a:pPr algn="just"/>
            <a:r>
              <a:rPr lang="ru-RU" sz="2000" dirty="0">
                <a:latin typeface="Georgia" panose="02040502050405020303" pitchFamily="18" charset="0"/>
              </a:rPr>
              <a:t>6) </a:t>
            </a:r>
            <a:r>
              <a:rPr lang="ru-RU" sz="2000" dirty="0" err="1">
                <a:latin typeface="Georgia" panose="02040502050405020303" pitchFamily="18" charset="0"/>
              </a:rPr>
              <a:t>Під</a:t>
            </a:r>
            <a:r>
              <a:rPr lang="ru-RU" sz="2000" dirty="0">
                <a:latin typeface="Georgia" panose="02040502050405020303" pitchFamily="18" charset="0"/>
              </a:rPr>
              <a:t> час </a:t>
            </a:r>
            <a:r>
              <a:rPr lang="ru-RU" sz="2000" dirty="0" err="1">
                <a:latin typeface="Georgia" panose="02040502050405020303" pitchFamily="18" charset="0"/>
              </a:rPr>
              <a:t>роботи</a:t>
            </a:r>
            <a:r>
              <a:rPr lang="ru-RU" sz="2000" dirty="0">
                <a:latin typeface="Georgia" panose="02040502050405020303" pitchFamily="18" charset="0"/>
              </a:rPr>
              <a:t> з </a:t>
            </a:r>
            <a:r>
              <a:rPr lang="ru-RU" sz="2000" dirty="0" err="1">
                <a:latin typeface="Georgia" panose="02040502050405020303" pitchFamily="18" charset="0"/>
              </a:rPr>
              <a:t>ножицями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притримуй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матеріал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лівою</a:t>
            </a:r>
            <a:r>
              <a:rPr lang="ru-RU" sz="2000" dirty="0">
                <a:latin typeface="Georgia" panose="02040502050405020303" pitchFamily="18" charset="0"/>
              </a:rPr>
              <a:t> рукою так, </a:t>
            </a:r>
            <a:r>
              <a:rPr lang="ru-RU" sz="2000" dirty="0" err="1">
                <a:latin typeface="Georgia" panose="02040502050405020303" pitchFamily="18" charset="0"/>
              </a:rPr>
              <a:t>щоб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він</a:t>
            </a:r>
            <a:r>
              <a:rPr lang="ru-RU" sz="2000" dirty="0">
                <a:latin typeface="Georgia" panose="02040502050405020303" pitchFamily="18" charset="0"/>
              </a:rPr>
              <a:t> не </a:t>
            </a:r>
            <a:r>
              <a:rPr lang="ru-RU" sz="2000" dirty="0" err="1">
                <a:latin typeface="Georgia" panose="02040502050405020303" pitchFamily="18" charset="0"/>
              </a:rPr>
              <a:t>потрапляв</a:t>
            </a:r>
            <a:r>
              <a:rPr lang="ru-RU" sz="2000" dirty="0">
                <a:latin typeface="Georgia" panose="02040502050405020303" pitchFamily="18" charset="0"/>
              </a:rPr>
              <a:t> на </a:t>
            </a:r>
            <a:r>
              <a:rPr lang="ru-RU" sz="2000" dirty="0" err="1">
                <a:latin typeface="Georgia" panose="02040502050405020303" pitchFamily="18" charset="0"/>
              </a:rPr>
              <a:t>лінію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err="1">
                <a:latin typeface="Georgia" panose="02040502050405020303" pitchFamily="18" charset="0"/>
              </a:rPr>
              <a:t>різання</a:t>
            </a:r>
            <a:r>
              <a:rPr lang="ru-RU" sz="2000" dirty="0">
                <a:latin typeface="Georgia" panose="02040502050405020303" pitchFamily="18" charset="0"/>
              </a:rPr>
              <a:t>.</a:t>
            </a:r>
            <a:endParaRPr lang="ru-RU" sz="2000" b="0" i="0" dirty="0">
              <a:effectLst/>
              <a:latin typeface="Georgia" panose="0204050205040502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4371" y="2764817"/>
            <a:ext cx="3978766" cy="3978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270538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86365" y="1519547"/>
            <a:ext cx="6967471" cy="47669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0" tIns="0" rIns="0" bIns="179331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>
                <a:ln>
                  <a:noFill/>
                </a:ln>
                <a:effectLst/>
                <a:latin typeface="PT Sans"/>
              </a:rPr>
              <a:t>Без </a:t>
            </a:r>
            <a:r>
              <a:rPr kumimoji="0" lang="ru-RU" altLang="ru-RU" sz="2000" b="1" i="0" u="none" strike="noStrike" cap="none" normalizeH="0" baseline="0" dirty="0" err="1">
                <a:ln>
                  <a:noFill/>
                </a:ln>
                <a:effectLst/>
                <a:latin typeface="PT Sans"/>
              </a:rPr>
              <a:t>спеціальних</a:t>
            </a:r>
            <a:r>
              <a:rPr kumimoji="0" lang="ru-RU" altLang="ru-RU" sz="2000" b="1" i="0" u="none" strike="noStrike" cap="none" normalizeH="0" baseline="0" dirty="0">
                <a:ln>
                  <a:noFill/>
                </a:ln>
                <a:effectLst/>
                <a:latin typeface="PT Sans"/>
              </a:rPr>
              <a:t> </a:t>
            </a:r>
            <a:r>
              <a:rPr kumimoji="0" lang="ru-RU" altLang="ru-RU" sz="2000" b="1" i="0" u="none" strike="noStrike" cap="none" normalizeH="0" baseline="0" dirty="0" err="1">
                <a:ln>
                  <a:noFill/>
                </a:ln>
                <a:effectLst/>
                <a:latin typeface="PT Sans"/>
              </a:rPr>
              <a:t>засобів</a:t>
            </a:r>
            <a:r>
              <a:rPr kumimoji="0" lang="ru-RU" altLang="ru-RU" sz="2000" b="1" i="0" u="none" strike="noStrike" cap="none" normalizeH="0" baseline="0" dirty="0">
                <a:ln>
                  <a:noFill/>
                </a:ln>
                <a:effectLst/>
                <a:latin typeface="PT Sans"/>
              </a:rPr>
              <a:t> </a:t>
            </a:r>
            <a:r>
              <a:rPr kumimoji="0" lang="ru-RU" altLang="ru-RU" sz="2000" b="1" i="0" u="none" strike="noStrike" cap="none" normalizeH="0" baseline="0" dirty="0" err="1">
                <a:ln>
                  <a:noFill/>
                </a:ln>
                <a:effectLst/>
                <a:latin typeface="PT Sans"/>
              </a:rPr>
              <a:t>захисту</a:t>
            </a:r>
            <a:r>
              <a:rPr kumimoji="0" lang="ru-RU" altLang="ru-RU" sz="2000" b="1" i="0" u="none" strike="noStrike" cap="none" normalizeH="0" baseline="0" dirty="0">
                <a:ln>
                  <a:noFill/>
                </a:ln>
                <a:effectLst/>
                <a:latin typeface="PT Sans"/>
              </a:rPr>
              <a:t> </a:t>
            </a:r>
            <a:r>
              <a:rPr kumimoji="0" lang="ru-RU" altLang="ru-RU" sz="2000" b="1" i="0" u="none" strike="noStrike" cap="none" normalizeH="0" baseline="0" dirty="0" err="1">
                <a:ln>
                  <a:noFill/>
                </a:ln>
                <a:effectLst/>
                <a:latin typeface="PT Sans"/>
              </a:rPr>
              <a:t>можна</a:t>
            </a:r>
            <a:r>
              <a:rPr kumimoji="0" lang="ru-RU" altLang="ru-RU" sz="2000" b="1" i="0" u="none" strike="noStrike" cap="none" normalizeH="0" baseline="0" dirty="0">
                <a:ln>
                  <a:noFill/>
                </a:ln>
                <a:effectLst/>
                <a:latin typeface="PT Sans"/>
              </a:rPr>
              <a:t> </a:t>
            </a:r>
            <a:r>
              <a:rPr kumimoji="0" lang="ru-RU" altLang="ru-RU" sz="2000" b="1" i="0" u="none" strike="noStrike" cap="none" normalizeH="0" baseline="0" dirty="0" err="1">
                <a:ln>
                  <a:noFill/>
                </a:ln>
                <a:effectLst/>
                <a:latin typeface="PT Sans"/>
              </a:rPr>
              <a:t>працювати</a:t>
            </a:r>
            <a:r>
              <a:rPr kumimoji="0" lang="ru-RU" altLang="ru-RU" sz="2000" b="1" i="0" u="none" strike="noStrike" cap="none" normalizeH="0" baseline="0" dirty="0">
                <a:ln>
                  <a:noFill/>
                </a:ln>
                <a:effectLst/>
                <a:latin typeface="PT Sans"/>
              </a:rPr>
              <a:t> </a:t>
            </a:r>
            <a:r>
              <a:rPr kumimoji="0" lang="ru-RU" altLang="ru-RU" sz="2000" b="1" i="0" u="none" strike="noStrike" cap="none" normalizeH="0" baseline="0" dirty="0" err="1">
                <a:ln>
                  <a:noFill/>
                </a:ln>
                <a:effectLst/>
                <a:latin typeface="PT Sans"/>
              </a:rPr>
              <a:t>тільки</a:t>
            </a:r>
            <a:r>
              <a:rPr kumimoji="0" lang="ru-RU" altLang="ru-RU" sz="2000" b="1" i="0" u="none" strike="noStrike" cap="none" normalizeH="0" baseline="0" dirty="0">
                <a:ln>
                  <a:noFill/>
                </a:ln>
                <a:effectLst/>
                <a:latin typeface="PT Sans"/>
              </a:rPr>
              <a:t> з клеями  </a:t>
            </a:r>
            <a:r>
              <a:rPr kumimoji="0" lang="ru-RU" altLang="ru-RU" sz="2000" b="1" i="0" u="none" strike="noStrike" cap="none" normalizeH="0" baseline="0" dirty="0" err="1">
                <a:ln>
                  <a:noFill/>
                </a:ln>
                <a:effectLst/>
                <a:latin typeface="PT Sans"/>
              </a:rPr>
              <a:t>зі</a:t>
            </a:r>
            <a:r>
              <a:rPr kumimoji="0" lang="ru-RU" altLang="ru-RU" sz="2000" b="1" i="0" u="none" strike="noStrike" cap="none" normalizeH="0" baseline="0" dirty="0">
                <a:ln>
                  <a:noFill/>
                </a:ln>
                <a:effectLst/>
                <a:latin typeface="PT Sans"/>
              </a:rPr>
              <a:t> складом на </a:t>
            </a:r>
            <a:r>
              <a:rPr kumimoji="0" lang="ru-RU" altLang="ru-RU" sz="2000" b="1" i="0" u="none" strike="noStrike" cap="none" normalizeH="0" baseline="0" dirty="0" err="1">
                <a:ln>
                  <a:noFill/>
                </a:ln>
                <a:effectLst/>
                <a:latin typeface="PT Sans"/>
              </a:rPr>
              <a:t>основі</a:t>
            </a:r>
            <a:r>
              <a:rPr kumimoji="0" lang="ru-RU" altLang="ru-RU" sz="2000" b="1" i="0" u="none" strike="noStrike" cap="none" normalizeH="0" baseline="0" dirty="0">
                <a:ln>
                  <a:noFill/>
                </a:ln>
                <a:effectLst/>
                <a:latin typeface="PT Sans"/>
              </a:rPr>
              <a:t> ПВА. Для </a:t>
            </a:r>
            <a:r>
              <a:rPr kumimoji="0" lang="ru-RU" altLang="ru-RU" sz="2000" b="1" i="0" u="none" strike="noStrike" cap="none" normalizeH="0" baseline="0" dirty="0" err="1">
                <a:ln>
                  <a:noFill/>
                </a:ln>
                <a:effectLst/>
                <a:latin typeface="PT Sans"/>
              </a:rPr>
              <a:t>інших</a:t>
            </a:r>
            <a:r>
              <a:rPr kumimoji="0" lang="ru-RU" altLang="ru-RU" sz="2000" b="1" i="0" u="none" strike="noStrike" cap="none" normalizeH="0" baseline="0" dirty="0">
                <a:ln>
                  <a:noFill/>
                </a:ln>
                <a:effectLst/>
                <a:latin typeface="PT Sans"/>
              </a:rPr>
              <a:t> </a:t>
            </a:r>
            <a:r>
              <a:rPr kumimoji="0" lang="ru-RU" altLang="ru-RU" sz="2000" b="1" i="0" u="none" strike="noStrike" cap="none" normalizeH="0" baseline="0" dirty="0" err="1">
                <a:ln>
                  <a:noFill/>
                </a:ln>
                <a:effectLst/>
                <a:latin typeface="PT Sans"/>
              </a:rPr>
              <a:t>складів</a:t>
            </a:r>
            <a:r>
              <a:rPr kumimoji="0" lang="ru-RU" altLang="ru-RU" sz="2000" b="1" i="0" u="none" strike="noStrike" cap="none" normalizeH="0" baseline="0" dirty="0">
                <a:ln>
                  <a:noFill/>
                </a:ln>
                <a:effectLst/>
                <a:latin typeface="PT Sans"/>
              </a:rPr>
              <a:t> є правила </a:t>
            </a:r>
            <a:r>
              <a:rPr kumimoji="0" lang="ru-RU" altLang="ru-RU" sz="2000" b="1" i="0" u="none" strike="noStrike" cap="none" normalizeH="0" baseline="0" dirty="0" err="1">
                <a:ln>
                  <a:noFill/>
                </a:ln>
                <a:effectLst/>
                <a:latin typeface="PT Sans"/>
              </a:rPr>
              <a:t>роботи</a:t>
            </a:r>
            <a:r>
              <a:rPr kumimoji="0" lang="ru-RU" altLang="ru-RU" sz="2000" b="1" i="0" u="none" strike="noStrike" cap="none" normalizeH="0" baseline="0" dirty="0">
                <a:ln>
                  <a:noFill/>
                </a:ln>
                <a:effectLst/>
                <a:latin typeface="PT Sans"/>
              </a:rPr>
              <a:t> з </a:t>
            </a:r>
            <a:r>
              <a:rPr kumimoji="0" lang="ru-RU" altLang="ru-RU" sz="2000" b="1" i="0" u="none" strike="noStrike" cap="none" normalizeH="0" baseline="0" dirty="0" err="1">
                <a:ln>
                  <a:noFill/>
                </a:ln>
                <a:effectLst/>
                <a:latin typeface="PT Sans"/>
              </a:rPr>
              <a:t>клеєм</a:t>
            </a:r>
            <a:r>
              <a:rPr kumimoji="0" lang="ru-RU" altLang="ru-RU" sz="2000" b="1" i="0" u="none" strike="noStrike" cap="none" normalizeH="0" baseline="0" dirty="0">
                <a:ln>
                  <a:noFill/>
                </a:ln>
                <a:effectLst/>
                <a:latin typeface="PT Sans"/>
              </a:rPr>
              <a:t>:</a:t>
            </a:r>
          </a:p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000" b="1" i="0" u="none" strike="noStrike" cap="none" normalizeH="0" baseline="0" dirty="0">
              <a:ln>
                <a:noFill/>
              </a:ln>
              <a:effectLst/>
            </a:endParaRPr>
          </a:p>
          <a:p>
            <a:pPr marL="457200" marR="0" lvl="0" indent="-45720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Очі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</a:t>
            </a: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від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</a:t>
            </a: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попадання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</a:t>
            </a: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парів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і самого складу </a:t>
            </a: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захищаються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</a:t>
            </a: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спеціальними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окулярами з </a:t>
            </a: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гумовим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</a:t>
            </a: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ущільнювачем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;</a:t>
            </a:r>
          </a:p>
          <a:p>
            <a:pPr marL="457200" marR="0" lvl="0" indent="-45720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На руки </a:t>
            </a: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надягають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рукавички з </a:t>
            </a: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матеріалу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</a:t>
            </a: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стійкого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до </a:t>
            </a: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впливу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</a:t>
            </a: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розчинника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, </a:t>
            </a: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наприклад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, латекс;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effectLst/>
              <a:latin typeface="PT Sans"/>
            </a:endParaRPr>
          </a:p>
          <a:p>
            <a:pPr marL="457200" marR="0" lvl="0" indent="-45720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Дихальні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шляхи </a:t>
            </a: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захищаються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марлевою </a:t>
            </a: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пов’язкою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</a:t>
            </a: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або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</a:t>
            </a: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фільтром-пелюсткою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;</a:t>
            </a:r>
          </a:p>
          <a:p>
            <a:pPr marL="457200" marR="0" lvl="0" indent="-45720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Склад наноситься </a:t>
            </a: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тільки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за </a:t>
            </a: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допомогою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</a:t>
            </a: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кисті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, лопатки </a:t>
            </a: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або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</a:t>
            </a: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спеціального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дозатора;</a:t>
            </a:r>
          </a:p>
          <a:p>
            <a:pPr marL="457200" marR="0" lvl="0" indent="-45720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Приміщення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, де </a:t>
            </a: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проводяться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</a:t>
            </a: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роботи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, </a:t>
            </a: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обов’язково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</a:t>
            </a: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провітрюється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.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effectLst/>
              <a:latin typeface="PT 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7120" y="1519547"/>
            <a:ext cx="4241444" cy="3181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597298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1769" y="1201485"/>
            <a:ext cx="11234670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Правила </a:t>
            </a:r>
            <a:r>
              <a:rPr lang="ru-RU" sz="2000" b="1" dirty="0" err="1"/>
              <a:t>техніки</a:t>
            </a:r>
            <a:r>
              <a:rPr lang="ru-RU" sz="2000" b="1" dirty="0"/>
              <a:t> </a:t>
            </a:r>
            <a:r>
              <a:rPr lang="ru-RU" sz="2000" b="1" dirty="0" err="1"/>
              <a:t>безпеки</a:t>
            </a:r>
            <a:r>
              <a:rPr lang="ru-RU" sz="2000" b="1" dirty="0"/>
              <a:t> при </a:t>
            </a:r>
            <a:r>
              <a:rPr lang="ru-RU" sz="2000" b="1" dirty="0" err="1"/>
              <a:t>роботі</a:t>
            </a:r>
            <a:r>
              <a:rPr lang="ru-RU" sz="2000" b="1" dirty="0"/>
              <a:t> з паяльником </a:t>
            </a:r>
            <a:r>
              <a:rPr lang="ru-RU" sz="2000" b="1" dirty="0" err="1"/>
              <a:t>полягають</a:t>
            </a:r>
            <a:r>
              <a:rPr lang="ru-RU" sz="2000" b="1" dirty="0"/>
              <a:t> в </a:t>
            </a:r>
            <a:r>
              <a:rPr lang="ru-RU" sz="2000" b="1" dirty="0" err="1"/>
              <a:t>наступному</a:t>
            </a:r>
            <a:r>
              <a:rPr lang="ru-RU" sz="2000" b="1" dirty="0"/>
              <a:t>:</a:t>
            </a:r>
          </a:p>
          <a:p>
            <a:endParaRPr lang="ru-RU" dirty="0"/>
          </a:p>
          <a:p>
            <a:pPr marL="342900" indent="-342900">
              <a:buFont typeface="+mj-lt"/>
              <a:buAutoNum type="arabicPeriod"/>
            </a:pPr>
            <a:r>
              <a:rPr lang="ru-RU" dirty="0" err="1"/>
              <a:t>Потрібно</a:t>
            </a:r>
            <a:r>
              <a:rPr lang="ru-RU" dirty="0"/>
              <a:t> </a:t>
            </a:r>
            <a:r>
              <a:rPr lang="ru-RU" dirty="0" err="1"/>
              <a:t>стежити</a:t>
            </a:r>
            <a:r>
              <a:rPr lang="ru-RU" dirty="0"/>
              <a:t>,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розігріте</a:t>
            </a:r>
            <a:r>
              <a:rPr lang="ru-RU" dirty="0"/>
              <a:t> жало не </a:t>
            </a:r>
            <a:r>
              <a:rPr lang="ru-RU" dirty="0" err="1"/>
              <a:t>стикалося</a:t>
            </a:r>
            <a:r>
              <a:rPr lang="ru-RU" dirty="0"/>
              <a:t> з </a:t>
            </a:r>
            <a:r>
              <a:rPr lang="ru-RU" dirty="0" err="1"/>
              <a:t>електричними</a:t>
            </a:r>
            <a:r>
              <a:rPr lang="ru-RU" dirty="0"/>
              <a:t> дротами як самого паяльника, так і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приладів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можуть</a:t>
            </a:r>
            <a:r>
              <a:rPr lang="ru-RU" dirty="0"/>
              <a:t> бути </a:t>
            </a:r>
            <a:r>
              <a:rPr lang="ru-RU" dirty="0" err="1"/>
              <a:t>поруч</a:t>
            </a:r>
            <a:r>
              <a:rPr lang="ru-RU" dirty="0"/>
              <a:t>.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привести до </a:t>
            </a:r>
            <a:r>
              <a:rPr lang="ru-RU" dirty="0" err="1"/>
              <a:t>руйнування</a:t>
            </a:r>
            <a:r>
              <a:rPr lang="ru-RU" dirty="0"/>
              <a:t> </a:t>
            </a:r>
            <a:r>
              <a:rPr lang="ru-RU" dirty="0" err="1"/>
              <a:t>ізоляції</a:t>
            </a:r>
            <a:r>
              <a:rPr lang="ru-RU" dirty="0"/>
              <a:t> і переплавки </a:t>
            </a:r>
            <a:r>
              <a:rPr lang="ru-RU" dirty="0" err="1"/>
              <a:t>дротів</a:t>
            </a:r>
            <a:r>
              <a:rPr lang="ru-RU" dirty="0"/>
              <a:t>.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зіпсувати</a:t>
            </a:r>
            <a:r>
              <a:rPr lang="ru-RU" dirty="0"/>
              <a:t> </a:t>
            </a:r>
            <a:r>
              <a:rPr lang="ru-RU" dirty="0" err="1"/>
              <a:t>пристрій</a:t>
            </a:r>
            <a:r>
              <a:rPr lang="ru-RU" dirty="0"/>
              <a:t> і </a:t>
            </a:r>
            <a:r>
              <a:rPr lang="ru-RU" dirty="0" err="1"/>
              <a:t>викликати</a:t>
            </a:r>
            <a:r>
              <a:rPr lang="ru-RU" dirty="0"/>
              <a:t> </a:t>
            </a:r>
            <a:r>
              <a:rPr lang="ru-RU" dirty="0" err="1"/>
              <a:t>коротке</a:t>
            </a:r>
            <a:r>
              <a:rPr lang="ru-RU" dirty="0"/>
              <a:t> </a:t>
            </a:r>
            <a:r>
              <a:rPr lang="ru-RU" dirty="0" err="1"/>
              <a:t>замикання</a:t>
            </a:r>
            <a:r>
              <a:rPr lang="ru-RU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Перед самою </a:t>
            </a:r>
            <a:r>
              <a:rPr lang="ru-RU" dirty="0" err="1"/>
              <a:t>роботою</a:t>
            </a:r>
            <a:r>
              <a:rPr lang="ru-RU" dirty="0"/>
              <a:t> </a:t>
            </a:r>
            <a:r>
              <a:rPr lang="ru-RU" dirty="0" err="1"/>
              <a:t>варто</a:t>
            </a:r>
            <a:r>
              <a:rPr lang="ru-RU" dirty="0"/>
              <a:t> </a:t>
            </a:r>
            <a:r>
              <a:rPr lang="ru-RU" dirty="0" err="1"/>
              <a:t>перевірити</a:t>
            </a:r>
            <a:r>
              <a:rPr lang="ru-RU" dirty="0"/>
              <a:t>, в </a:t>
            </a:r>
            <a:r>
              <a:rPr lang="ru-RU" dirty="0" err="1"/>
              <a:t>якому</a:t>
            </a:r>
            <a:r>
              <a:rPr lang="ru-RU" dirty="0"/>
              <a:t> </a:t>
            </a:r>
            <a:r>
              <a:rPr lang="ru-RU" dirty="0" err="1"/>
              <a:t>стані</a:t>
            </a:r>
            <a:r>
              <a:rPr lang="ru-RU" dirty="0"/>
              <a:t> </a:t>
            </a:r>
            <a:r>
              <a:rPr lang="ru-RU" dirty="0" err="1"/>
              <a:t>знаходиться</a:t>
            </a:r>
            <a:r>
              <a:rPr lang="ru-RU" dirty="0"/>
              <a:t> </a:t>
            </a:r>
            <a:r>
              <a:rPr lang="ru-RU" dirty="0" err="1"/>
              <a:t>провід</a:t>
            </a:r>
            <a:r>
              <a:rPr lang="ru-RU" dirty="0"/>
              <a:t> </a:t>
            </a:r>
            <a:r>
              <a:rPr lang="ru-RU" dirty="0" err="1"/>
              <a:t>інструменту</a:t>
            </a:r>
            <a:r>
              <a:rPr lang="ru-RU" dirty="0"/>
              <a:t>,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немає</a:t>
            </a:r>
            <a:r>
              <a:rPr lang="ru-RU" dirty="0"/>
              <a:t> </a:t>
            </a:r>
            <a:r>
              <a:rPr lang="ru-RU" dirty="0" err="1"/>
              <a:t>пошкоджень</a:t>
            </a:r>
            <a:r>
              <a:rPr lang="ru-RU" dirty="0"/>
              <a:t> на </a:t>
            </a:r>
            <a:r>
              <a:rPr lang="ru-RU" dirty="0" err="1"/>
              <a:t>корпусі</a:t>
            </a:r>
            <a:r>
              <a:rPr lang="ru-RU" dirty="0"/>
              <a:t>, а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оцінити</a:t>
            </a:r>
            <a:r>
              <a:rPr lang="ru-RU" dirty="0"/>
              <a:t> стан вилки.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елементарний</a:t>
            </a:r>
            <a:r>
              <a:rPr lang="ru-RU" dirty="0"/>
              <a:t> </a:t>
            </a:r>
            <a:r>
              <a:rPr lang="ru-RU" dirty="0" err="1"/>
              <a:t>набір</a:t>
            </a:r>
            <a:r>
              <a:rPr lang="ru-RU" dirty="0"/>
              <a:t> правил,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допоможе</a:t>
            </a:r>
            <a:r>
              <a:rPr lang="ru-RU" dirty="0"/>
              <a:t> </a:t>
            </a:r>
            <a:r>
              <a:rPr lang="ru-RU" dirty="0" err="1"/>
              <a:t>зберегти</a:t>
            </a:r>
            <a:r>
              <a:rPr lang="ru-RU" dirty="0"/>
              <a:t> </a:t>
            </a:r>
            <a:r>
              <a:rPr lang="ru-RU" dirty="0" err="1"/>
              <a:t>життя</a:t>
            </a:r>
            <a:r>
              <a:rPr lang="ru-RU" dirty="0"/>
              <a:t> </a:t>
            </a:r>
            <a:r>
              <a:rPr lang="ru-RU" dirty="0" err="1"/>
              <a:t>людини</a:t>
            </a:r>
            <a:r>
              <a:rPr lang="ru-RU" dirty="0"/>
              <a:t>, </a:t>
            </a:r>
            <a:r>
              <a:rPr lang="ru-RU" dirty="0" err="1"/>
              <a:t>уникнувши</a:t>
            </a:r>
            <a:r>
              <a:rPr lang="ru-RU" dirty="0"/>
              <a:t> удару </a:t>
            </a:r>
            <a:r>
              <a:rPr lang="ru-RU" dirty="0" err="1"/>
              <a:t>струмом</a:t>
            </a:r>
            <a:r>
              <a:rPr lang="ru-RU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Паяльник </a:t>
            </a:r>
            <a:r>
              <a:rPr lang="ru-RU" dirty="0" err="1"/>
              <a:t>завжди</a:t>
            </a:r>
            <a:r>
              <a:rPr lang="ru-RU" dirty="0"/>
              <a:t> </a:t>
            </a:r>
            <a:r>
              <a:rPr lang="ru-RU" dirty="0" err="1"/>
              <a:t>потрібно</a:t>
            </a:r>
            <a:r>
              <a:rPr lang="ru-RU" dirty="0"/>
              <a:t> </a:t>
            </a:r>
            <a:r>
              <a:rPr lang="ru-RU" dirty="0" err="1"/>
              <a:t>класти</a:t>
            </a:r>
            <a:r>
              <a:rPr lang="ru-RU" dirty="0"/>
              <a:t> на </a:t>
            </a:r>
            <a:r>
              <a:rPr lang="ru-RU" dirty="0" err="1"/>
              <a:t>підставку</a:t>
            </a:r>
            <a:r>
              <a:rPr lang="ru-RU" dirty="0"/>
              <a:t>. </a:t>
            </a:r>
            <a:r>
              <a:rPr lang="ru-RU" dirty="0" err="1"/>
              <a:t>Гарячий</a:t>
            </a:r>
            <a:r>
              <a:rPr lang="ru-RU" dirty="0"/>
              <a:t> </a:t>
            </a:r>
            <a:r>
              <a:rPr lang="ru-RU" dirty="0" err="1"/>
              <a:t>інструмент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випадково</a:t>
            </a:r>
            <a:r>
              <a:rPr lang="ru-RU" dirty="0"/>
              <a:t> </a:t>
            </a:r>
            <a:r>
              <a:rPr lang="ru-RU" dirty="0" err="1"/>
              <a:t>покотитися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дозволяють</a:t>
            </a:r>
            <a:r>
              <a:rPr lang="ru-RU" dirty="0"/>
              <a:t> </a:t>
            </a:r>
            <a:r>
              <a:rPr lang="ru-RU" dirty="0" err="1"/>
              <a:t>особливості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форми</a:t>
            </a:r>
            <a:r>
              <a:rPr lang="ru-RU" dirty="0"/>
              <a:t>, </a:t>
            </a:r>
            <a:r>
              <a:rPr lang="ru-RU" dirty="0" err="1"/>
              <a:t>пристрій</a:t>
            </a:r>
            <a:r>
              <a:rPr lang="ru-RU" dirty="0"/>
              <a:t>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випадково</a:t>
            </a:r>
            <a:r>
              <a:rPr lang="ru-RU" dirty="0"/>
              <a:t> </a:t>
            </a:r>
            <a:r>
              <a:rPr lang="ru-RU" dirty="0" err="1"/>
              <a:t>зачепити</a:t>
            </a:r>
            <a:r>
              <a:rPr lang="ru-RU" dirty="0"/>
              <a:t> і так </a:t>
            </a:r>
            <a:r>
              <a:rPr lang="ru-RU" dirty="0" err="1"/>
              <a:t>далі</a:t>
            </a:r>
            <a:r>
              <a:rPr lang="ru-RU" dirty="0"/>
              <a:t>. Все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призводить</a:t>
            </a:r>
            <a:r>
              <a:rPr lang="ru-RU" dirty="0"/>
              <a:t> до </a:t>
            </a:r>
            <a:r>
              <a:rPr lang="ru-RU" dirty="0" err="1"/>
              <a:t>маси</a:t>
            </a:r>
            <a:r>
              <a:rPr lang="ru-RU" dirty="0"/>
              <a:t> </a:t>
            </a:r>
            <a:r>
              <a:rPr lang="ru-RU" dirty="0" err="1"/>
              <a:t>негативних</a:t>
            </a:r>
            <a:r>
              <a:rPr lang="ru-RU" dirty="0"/>
              <a:t> </a:t>
            </a:r>
            <a:r>
              <a:rPr lang="ru-RU" dirty="0" err="1"/>
              <a:t>наслідків</a:t>
            </a:r>
            <a:r>
              <a:rPr lang="ru-RU" dirty="0"/>
              <a:t>. </a:t>
            </a:r>
            <a:r>
              <a:rPr lang="ru-RU" dirty="0" err="1"/>
              <a:t>Стануть</a:t>
            </a:r>
            <a:r>
              <a:rPr lang="ru-RU" dirty="0"/>
              <a:t> в </a:t>
            </a:r>
            <a:r>
              <a:rPr lang="ru-RU" dirty="0" err="1"/>
              <a:t>нагоді</a:t>
            </a:r>
            <a:r>
              <a:rPr lang="ru-RU" dirty="0"/>
              <a:t> як </a:t>
            </a:r>
            <a:r>
              <a:rPr lang="ru-RU" dirty="0" err="1"/>
              <a:t>саморобні</a:t>
            </a:r>
            <a:r>
              <a:rPr lang="ru-RU" dirty="0"/>
              <a:t>, так і </a:t>
            </a:r>
            <a:r>
              <a:rPr lang="ru-RU" dirty="0" err="1"/>
              <a:t>спеціальні</a:t>
            </a:r>
            <a:r>
              <a:rPr lang="ru-RU" dirty="0"/>
              <a:t> </a:t>
            </a:r>
            <a:r>
              <a:rPr lang="ru-RU" dirty="0" err="1"/>
              <a:t>тримачі</a:t>
            </a:r>
            <a:r>
              <a:rPr lang="ru-RU" dirty="0"/>
              <a:t>, </a:t>
            </a:r>
            <a:r>
              <a:rPr lang="ru-RU" dirty="0" err="1"/>
              <a:t>виготовлені</a:t>
            </a:r>
            <a:r>
              <a:rPr lang="ru-RU" dirty="0"/>
              <a:t> з </a:t>
            </a:r>
            <a:r>
              <a:rPr lang="ru-RU" dirty="0" err="1"/>
              <a:t>металу</a:t>
            </a:r>
            <a:r>
              <a:rPr lang="ru-RU" dirty="0"/>
              <a:t> і дерева.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err="1"/>
              <a:t>Потрібно</a:t>
            </a:r>
            <a:r>
              <a:rPr lang="ru-RU" dirty="0"/>
              <a:t> </a:t>
            </a:r>
            <a:r>
              <a:rPr lang="ru-RU" dirty="0" err="1"/>
              <a:t>провітрювати</a:t>
            </a:r>
            <a:r>
              <a:rPr lang="ru-RU" dirty="0"/>
              <a:t> </a:t>
            </a:r>
            <a:r>
              <a:rPr lang="ru-RU" dirty="0" err="1"/>
              <a:t>приміщення</a:t>
            </a:r>
            <a:r>
              <a:rPr lang="ru-RU" dirty="0"/>
              <a:t>, </a:t>
            </a:r>
            <a:r>
              <a:rPr lang="ru-RU" dirty="0" err="1"/>
              <a:t>щоб</a:t>
            </a:r>
            <a:r>
              <a:rPr lang="ru-RU" dirty="0"/>
              <a:t> не </a:t>
            </a:r>
            <a:r>
              <a:rPr lang="ru-RU" dirty="0" err="1"/>
              <a:t>виникало</a:t>
            </a:r>
            <a:r>
              <a:rPr lang="ru-RU" dirty="0"/>
              <a:t> </a:t>
            </a:r>
            <a:r>
              <a:rPr lang="ru-RU" dirty="0" err="1"/>
              <a:t>скупчення</a:t>
            </a:r>
            <a:r>
              <a:rPr lang="ru-RU" dirty="0"/>
              <a:t> </a:t>
            </a:r>
            <a:r>
              <a:rPr lang="ru-RU" dirty="0" err="1"/>
              <a:t>шкідливих</a:t>
            </a:r>
            <a:r>
              <a:rPr lang="ru-RU" dirty="0"/>
              <a:t> </a:t>
            </a:r>
            <a:r>
              <a:rPr lang="ru-RU" dirty="0" err="1"/>
              <a:t>речовин</a:t>
            </a:r>
            <a:r>
              <a:rPr lang="ru-RU" dirty="0"/>
              <a:t>. </a:t>
            </a:r>
            <a:r>
              <a:rPr lang="ru-RU" dirty="0" err="1"/>
              <a:t>Каніфоль</a:t>
            </a:r>
            <a:r>
              <a:rPr lang="ru-RU" dirty="0"/>
              <a:t> і </a:t>
            </a:r>
            <a:r>
              <a:rPr lang="ru-RU" dirty="0" err="1"/>
              <a:t>припій</a:t>
            </a:r>
            <a:r>
              <a:rPr lang="ru-RU" dirty="0"/>
              <a:t> </a:t>
            </a:r>
            <a:r>
              <a:rPr lang="ru-RU" dirty="0" err="1"/>
              <a:t>створюють</a:t>
            </a:r>
            <a:r>
              <a:rPr lang="ru-RU" dirty="0"/>
              <a:t> </a:t>
            </a:r>
            <a:r>
              <a:rPr lang="ru-RU" dirty="0" err="1"/>
              <a:t>багато</a:t>
            </a:r>
            <a:r>
              <a:rPr lang="ru-RU" dirty="0"/>
              <a:t> </a:t>
            </a:r>
            <a:r>
              <a:rPr lang="ru-RU" dirty="0" err="1"/>
              <a:t>випарів</a:t>
            </a:r>
            <a:r>
              <a:rPr lang="ru-RU" dirty="0"/>
              <a:t>, в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містяться</a:t>
            </a:r>
            <a:r>
              <a:rPr lang="ru-RU" dirty="0"/>
              <a:t> </a:t>
            </a:r>
            <a:r>
              <a:rPr lang="ru-RU" dirty="0" err="1"/>
              <a:t>всілякі</a:t>
            </a:r>
            <a:r>
              <a:rPr lang="ru-RU" dirty="0"/>
              <a:t> </a:t>
            </a:r>
            <a:r>
              <a:rPr lang="ru-RU" dirty="0" err="1"/>
              <a:t>токсини</a:t>
            </a:r>
            <a:r>
              <a:rPr lang="ru-RU" dirty="0"/>
              <a:t>.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працювати</a:t>
            </a:r>
            <a:r>
              <a:rPr lang="ru-RU" dirty="0"/>
              <a:t> в </a:t>
            </a:r>
            <a:r>
              <a:rPr lang="ru-RU" dirty="0" err="1"/>
              <a:t>респіраторі</a:t>
            </a:r>
            <a:r>
              <a:rPr lang="ru-RU" dirty="0"/>
              <a:t>, </a:t>
            </a:r>
            <a:r>
              <a:rPr lang="ru-RU" dirty="0" err="1"/>
              <a:t>поставити</a:t>
            </a:r>
            <a:r>
              <a:rPr lang="ru-RU" dirty="0"/>
              <a:t> </a:t>
            </a:r>
            <a:r>
              <a:rPr lang="ru-RU" dirty="0" err="1"/>
              <a:t>додаткову</a:t>
            </a:r>
            <a:r>
              <a:rPr lang="ru-RU" dirty="0"/>
              <a:t> </a:t>
            </a:r>
            <a:r>
              <a:rPr lang="ru-RU" dirty="0" err="1"/>
              <a:t>витяжку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просто </a:t>
            </a:r>
            <a:r>
              <a:rPr lang="ru-RU" dirty="0" err="1"/>
              <a:t>забезпечити</a:t>
            </a:r>
            <a:r>
              <a:rPr lang="ru-RU" dirty="0"/>
              <a:t> </a:t>
            </a:r>
            <a:r>
              <a:rPr lang="ru-RU" dirty="0" err="1"/>
              <a:t>гарне</a:t>
            </a:r>
            <a:r>
              <a:rPr lang="ru-RU" dirty="0"/>
              <a:t> </a:t>
            </a:r>
            <a:r>
              <a:rPr lang="ru-RU" dirty="0" err="1"/>
              <a:t>провітрювання</a:t>
            </a:r>
            <a:r>
              <a:rPr lang="ru-RU" dirty="0"/>
              <a:t> </a:t>
            </a:r>
            <a:r>
              <a:rPr lang="ru-RU" dirty="0" err="1"/>
              <a:t>приміщення</a:t>
            </a:r>
            <a:r>
              <a:rPr lang="ru-RU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Паяльник </a:t>
            </a:r>
            <a:r>
              <a:rPr lang="ru-RU" dirty="0" err="1"/>
              <a:t>потрібно</a:t>
            </a:r>
            <a:r>
              <a:rPr lang="ru-RU" dirty="0"/>
              <a:t> </a:t>
            </a:r>
            <a:r>
              <a:rPr lang="ru-RU" dirty="0" err="1"/>
              <a:t>тримати</a:t>
            </a:r>
            <a:r>
              <a:rPr lang="ru-RU" dirty="0"/>
              <a:t> </a:t>
            </a:r>
            <a:r>
              <a:rPr lang="ru-RU" dirty="0" err="1"/>
              <a:t>тільки</a:t>
            </a:r>
            <a:r>
              <a:rPr lang="ru-RU" dirty="0"/>
              <a:t> за ручку. </a:t>
            </a:r>
            <a:r>
              <a:rPr lang="ru-RU" dirty="0" err="1"/>
              <a:t>Бажано</a:t>
            </a:r>
            <a:r>
              <a:rPr lang="ru-RU" dirty="0"/>
              <a:t>, </a:t>
            </a:r>
            <a:r>
              <a:rPr lang="ru-RU" dirty="0" err="1"/>
              <a:t>щоб</a:t>
            </a:r>
            <a:r>
              <a:rPr lang="ru-RU" dirty="0"/>
              <a:t> вона </a:t>
            </a:r>
            <a:r>
              <a:rPr lang="ru-RU" dirty="0" err="1"/>
              <a:t>була</a:t>
            </a:r>
            <a:r>
              <a:rPr lang="ru-RU" dirty="0"/>
              <a:t> </a:t>
            </a:r>
            <a:r>
              <a:rPr lang="ru-RU" dirty="0" err="1"/>
              <a:t>зручною</a:t>
            </a:r>
            <a:r>
              <a:rPr lang="ru-RU" dirty="0"/>
              <a:t>, не </a:t>
            </a:r>
            <a:r>
              <a:rPr lang="ru-RU" dirty="0" err="1"/>
              <a:t>ковзала</a:t>
            </a:r>
            <a:r>
              <a:rPr lang="ru-RU" dirty="0"/>
              <a:t> і </a:t>
            </a:r>
            <a:r>
              <a:rPr lang="ru-RU" dirty="0" err="1"/>
              <a:t>була</a:t>
            </a:r>
            <a:r>
              <a:rPr lang="ru-RU" dirty="0"/>
              <a:t> добре </a:t>
            </a:r>
            <a:r>
              <a:rPr lang="ru-RU" dirty="0" err="1"/>
              <a:t>ізольована</a:t>
            </a:r>
            <a:r>
              <a:rPr lang="ru-RU" dirty="0"/>
              <a:t>.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залежить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моделі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62971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4495" y="1031512"/>
            <a:ext cx="725509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Заходи </a:t>
            </a:r>
            <a:r>
              <a:rPr lang="ru-RU" sz="2000" b="1" dirty="0" err="1"/>
              <a:t>безпеки</a:t>
            </a:r>
            <a:r>
              <a:rPr lang="ru-RU" sz="2000" b="1" dirty="0"/>
              <a:t> при </a:t>
            </a:r>
            <a:r>
              <a:rPr lang="ru-RU" sz="2000" b="1" dirty="0" err="1"/>
              <a:t>роботі</a:t>
            </a:r>
            <a:r>
              <a:rPr lang="ru-RU" sz="2000" b="1" dirty="0"/>
              <a:t> з </a:t>
            </a:r>
            <a:r>
              <a:rPr lang="ru-RU" sz="2000" b="1" dirty="0" err="1"/>
              <a:t>аерозольними</a:t>
            </a:r>
            <a:r>
              <a:rPr lang="ru-RU" sz="2000" b="1" dirty="0"/>
              <a:t> </a:t>
            </a:r>
            <a:r>
              <a:rPr lang="ru-RU" sz="2000" b="1" dirty="0" err="1"/>
              <a:t>фарбами</a:t>
            </a:r>
            <a:r>
              <a:rPr lang="ru-RU" sz="2000" b="1" dirty="0"/>
              <a:t>:</a:t>
            </a:r>
          </a:p>
          <a:p>
            <a:endParaRPr lang="ru-RU" sz="2000" b="1" dirty="0"/>
          </a:p>
          <a:p>
            <a:pPr marL="457200" indent="-457200">
              <a:buFont typeface="+mj-lt"/>
              <a:buAutoNum type="arabicPeriod"/>
            </a:pPr>
            <a:r>
              <a:rPr lang="ru-RU" sz="2000" dirty="0" err="1"/>
              <a:t>Розпорошувати</a:t>
            </a:r>
            <a:r>
              <a:rPr lang="ru-RU" sz="2000" dirty="0"/>
              <a:t> </a:t>
            </a:r>
            <a:r>
              <a:rPr lang="ru-RU" sz="2000" dirty="0" err="1"/>
              <a:t>фарбу</a:t>
            </a:r>
            <a:r>
              <a:rPr lang="ru-RU" sz="2000" dirty="0"/>
              <a:t> </a:t>
            </a:r>
            <a:r>
              <a:rPr lang="ru-RU" sz="2000" dirty="0" err="1"/>
              <a:t>тільки</a:t>
            </a:r>
            <a:r>
              <a:rPr lang="ru-RU" sz="2000" dirty="0"/>
              <a:t> в </a:t>
            </a:r>
            <a:r>
              <a:rPr lang="ru-RU" sz="2000" dirty="0" err="1"/>
              <a:t>респіраторі</a:t>
            </a:r>
            <a:r>
              <a:rPr lang="ru-RU" sz="2000" dirty="0"/>
              <a:t>, окулярах і </a:t>
            </a:r>
            <a:r>
              <a:rPr lang="ru-RU" sz="2000" dirty="0" err="1"/>
              <a:t>захисних</a:t>
            </a:r>
            <a:r>
              <a:rPr lang="ru-RU" sz="2000" dirty="0"/>
              <a:t> рукавичках.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/>
              <a:t>Не </a:t>
            </a:r>
            <a:r>
              <a:rPr lang="ru-RU" sz="2000" dirty="0" err="1"/>
              <a:t>допускається</a:t>
            </a:r>
            <a:r>
              <a:rPr lang="ru-RU" sz="2000" dirty="0"/>
              <a:t> </a:t>
            </a:r>
            <a:r>
              <a:rPr lang="ru-RU" sz="2000" dirty="0" err="1"/>
              <a:t>попадання</a:t>
            </a:r>
            <a:r>
              <a:rPr lang="ru-RU" sz="2000" dirty="0"/>
              <a:t> </a:t>
            </a:r>
            <a:r>
              <a:rPr lang="ru-RU" sz="2000" dirty="0" err="1"/>
              <a:t>фарби</a:t>
            </a:r>
            <a:r>
              <a:rPr lang="ru-RU" sz="2000" dirty="0"/>
              <a:t> на </a:t>
            </a:r>
            <a:r>
              <a:rPr lang="ru-RU" sz="2000" dirty="0" err="1"/>
              <a:t>шкіру</a:t>
            </a:r>
            <a:r>
              <a:rPr lang="ru-RU" sz="2000" dirty="0"/>
              <a:t> </a:t>
            </a:r>
            <a:r>
              <a:rPr lang="ru-RU" sz="2000" dirty="0" err="1"/>
              <a:t>або</a:t>
            </a:r>
            <a:r>
              <a:rPr lang="ru-RU" sz="2000" dirty="0"/>
              <a:t> </a:t>
            </a:r>
            <a:r>
              <a:rPr lang="ru-RU" sz="2000" dirty="0" err="1"/>
              <a:t>слизові</a:t>
            </a:r>
            <a:r>
              <a:rPr lang="ru-RU" sz="2000" dirty="0"/>
              <a:t> </a:t>
            </a:r>
            <a:r>
              <a:rPr lang="ru-RU" sz="2000" dirty="0" err="1"/>
              <a:t>оболонки</a:t>
            </a:r>
            <a:r>
              <a:rPr lang="ru-RU" sz="2000" dirty="0"/>
              <a:t>. При </a:t>
            </a:r>
            <a:r>
              <a:rPr lang="ru-RU" sz="2000" dirty="0" err="1"/>
              <a:t>попаданні</a:t>
            </a:r>
            <a:r>
              <a:rPr lang="ru-RU" sz="2000" dirty="0"/>
              <a:t> </a:t>
            </a:r>
            <a:r>
              <a:rPr lang="ru-RU" sz="2000" dirty="0" err="1"/>
              <a:t>слід</a:t>
            </a:r>
            <a:r>
              <a:rPr lang="ru-RU" sz="2000" dirty="0"/>
              <a:t> </a:t>
            </a:r>
            <a:r>
              <a:rPr lang="ru-RU" sz="2000" dirty="0" err="1"/>
              <a:t>негайно</a:t>
            </a:r>
            <a:r>
              <a:rPr lang="ru-RU" sz="2000" dirty="0"/>
              <a:t> </a:t>
            </a:r>
            <a:r>
              <a:rPr lang="ru-RU" sz="2000" dirty="0" err="1"/>
              <a:t>промити</a:t>
            </a:r>
            <a:r>
              <a:rPr lang="ru-RU" sz="2000" dirty="0"/>
              <a:t> </a:t>
            </a:r>
            <a:r>
              <a:rPr lang="ru-RU" sz="2000" dirty="0" err="1"/>
              <a:t>уражені</a:t>
            </a:r>
            <a:r>
              <a:rPr lang="ru-RU" sz="2000" dirty="0"/>
              <a:t> </a:t>
            </a:r>
            <a:r>
              <a:rPr lang="ru-RU" sz="2000" dirty="0" err="1"/>
              <a:t>ділянки</a:t>
            </a:r>
            <a:r>
              <a:rPr lang="ru-RU" sz="2000" dirty="0"/>
              <a:t> </a:t>
            </a:r>
            <a:r>
              <a:rPr lang="ru-RU" sz="2000" dirty="0" err="1"/>
              <a:t>рясною</a:t>
            </a:r>
            <a:r>
              <a:rPr lang="ru-RU" sz="2000" dirty="0"/>
              <a:t> </a:t>
            </a:r>
            <a:r>
              <a:rPr lang="ru-RU" sz="2000" dirty="0" err="1"/>
              <a:t>кількістю</a:t>
            </a:r>
            <a:r>
              <a:rPr lang="ru-RU" sz="2000" dirty="0"/>
              <a:t> води. У </a:t>
            </a:r>
            <a:r>
              <a:rPr lang="ru-RU" sz="2000" dirty="0" err="1"/>
              <a:t>разі</a:t>
            </a:r>
            <a:r>
              <a:rPr lang="ru-RU" sz="2000" dirty="0"/>
              <a:t> </a:t>
            </a:r>
            <a:r>
              <a:rPr lang="ru-RU" sz="2000" dirty="0" err="1"/>
              <a:t>погіршення</a:t>
            </a:r>
            <a:r>
              <a:rPr lang="ru-RU" sz="2000" dirty="0"/>
              <a:t> </a:t>
            </a:r>
            <a:r>
              <a:rPr lang="ru-RU" sz="2000" dirty="0" err="1"/>
              <a:t>самопочуття</a:t>
            </a:r>
            <a:r>
              <a:rPr lang="ru-RU" sz="2000" dirty="0"/>
              <a:t> </a:t>
            </a:r>
            <a:r>
              <a:rPr lang="ru-RU" sz="2000" dirty="0" err="1"/>
              <a:t>або</a:t>
            </a:r>
            <a:r>
              <a:rPr lang="ru-RU" sz="2000" dirty="0"/>
              <a:t> </a:t>
            </a:r>
            <a:r>
              <a:rPr lang="ru-RU" sz="2000" dirty="0" err="1"/>
              <a:t>появи</a:t>
            </a:r>
            <a:r>
              <a:rPr lang="ru-RU" sz="2000" dirty="0"/>
              <a:t> </a:t>
            </a:r>
            <a:r>
              <a:rPr lang="ru-RU" sz="2000" dirty="0" err="1"/>
              <a:t>роздратування</a:t>
            </a:r>
            <a:r>
              <a:rPr lang="ru-RU" sz="2000" dirty="0"/>
              <a:t> на </a:t>
            </a:r>
            <a:r>
              <a:rPr lang="ru-RU" sz="2000" dirty="0" err="1"/>
              <a:t>шкірі</a:t>
            </a:r>
            <a:r>
              <a:rPr lang="ru-RU" sz="2000" dirty="0"/>
              <a:t> </a:t>
            </a:r>
            <a:r>
              <a:rPr lang="ru-RU" sz="2000" dirty="0" err="1"/>
              <a:t>зверніться</a:t>
            </a:r>
            <a:r>
              <a:rPr lang="ru-RU" sz="2000" dirty="0"/>
              <a:t> до </a:t>
            </a:r>
            <a:r>
              <a:rPr lang="ru-RU" sz="2000" dirty="0" err="1"/>
              <a:t>лікаря</a:t>
            </a:r>
            <a:r>
              <a:rPr lang="ru-RU" sz="2000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 err="1"/>
              <a:t>Балон</a:t>
            </a:r>
            <a:r>
              <a:rPr lang="ru-RU" sz="2000" dirty="0"/>
              <a:t> з </a:t>
            </a:r>
            <a:r>
              <a:rPr lang="ru-RU" sz="2000" dirty="0" err="1"/>
              <a:t>фарбою</a:t>
            </a:r>
            <a:r>
              <a:rPr lang="ru-RU" sz="2000" dirty="0"/>
              <a:t> </a:t>
            </a:r>
            <a:r>
              <a:rPr lang="ru-RU" sz="2000" dirty="0" err="1"/>
              <a:t>знаходиться</a:t>
            </a:r>
            <a:r>
              <a:rPr lang="ru-RU" sz="2000" dirty="0"/>
              <a:t> </a:t>
            </a:r>
            <a:r>
              <a:rPr lang="ru-RU" sz="2000" dirty="0" err="1"/>
              <a:t>під</a:t>
            </a:r>
            <a:r>
              <a:rPr lang="ru-RU" sz="2000" dirty="0"/>
              <a:t> </a:t>
            </a:r>
            <a:r>
              <a:rPr lang="ru-RU" sz="2000" dirty="0" err="1"/>
              <a:t>тиском</a:t>
            </a:r>
            <a:r>
              <a:rPr lang="ru-RU" sz="2000" dirty="0"/>
              <a:t>, тому </a:t>
            </a:r>
            <a:r>
              <a:rPr lang="ru-RU" sz="2000" dirty="0" err="1"/>
              <a:t>забороняється</a:t>
            </a:r>
            <a:r>
              <a:rPr lang="ru-RU" sz="2000" dirty="0"/>
              <a:t> </a:t>
            </a:r>
            <a:r>
              <a:rPr lang="ru-RU" sz="2000" dirty="0" err="1"/>
              <a:t>розкривати</a:t>
            </a:r>
            <a:r>
              <a:rPr lang="ru-RU" sz="2000" dirty="0"/>
              <a:t> </a:t>
            </a:r>
            <a:r>
              <a:rPr lang="ru-RU" sz="2000" dirty="0" err="1"/>
              <a:t>або</a:t>
            </a:r>
            <a:r>
              <a:rPr lang="ru-RU" sz="2000" dirty="0"/>
              <a:t> </a:t>
            </a:r>
            <a:r>
              <a:rPr lang="ru-RU" sz="2000" dirty="0" err="1"/>
              <a:t>порушувати</a:t>
            </a:r>
            <a:r>
              <a:rPr lang="ru-RU" sz="2000" dirty="0"/>
              <a:t> </a:t>
            </a:r>
            <a:r>
              <a:rPr lang="ru-RU" sz="2000" dirty="0" err="1"/>
              <a:t>цілісність</a:t>
            </a:r>
            <a:r>
              <a:rPr lang="ru-RU" sz="2000" dirty="0"/>
              <a:t> </a:t>
            </a:r>
            <a:r>
              <a:rPr lang="ru-RU" sz="2000" dirty="0" err="1"/>
              <a:t>балона</a:t>
            </a:r>
            <a:r>
              <a:rPr lang="ru-RU" sz="2000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 err="1"/>
              <a:t>Забороняється</a:t>
            </a:r>
            <a:r>
              <a:rPr lang="ru-RU" sz="2000" dirty="0"/>
              <a:t> </a:t>
            </a:r>
            <a:r>
              <a:rPr lang="ru-RU" sz="2000" dirty="0" err="1"/>
              <a:t>нагрівати</a:t>
            </a:r>
            <a:r>
              <a:rPr lang="ru-RU" sz="2000" dirty="0"/>
              <a:t> </a:t>
            </a:r>
            <a:r>
              <a:rPr lang="ru-RU" sz="2000" dirty="0" err="1"/>
              <a:t>балон</a:t>
            </a:r>
            <a:r>
              <a:rPr lang="ru-RU" sz="2000" dirty="0"/>
              <a:t> </a:t>
            </a:r>
            <a:r>
              <a:rPr lang="ru-RU" sz="2000" dirty="0" err="1"/>
              <a:t>або</a:t>
            </a:r>
            <a:r>
              <a:rPr lang="ru-RU" sz="2000" dirty="0"/>
              <a:t> </a:t>
            </a:r>
            <a:r>
              <a:rPr lang="ru-RU" sz="2000" dirty="0" err="1"/>
              <a:t>залишати</a:t>
            </a:r>
            <a:r>
              <a:rPr lang="ru-RU" sz="2000" dirty="0"/>
              <a:t> </a:t>
            </a:r>
            <a:r>
              <a:rPr lang="ru-RU" sz="2000" dirty="0" err="1"/>
              <a:t>його</a:t>
            </a:r>
            <a:r>
              <a:rPr lang="ru-RU" sz="2000" dirty="0"/>
              <a:t> </a:t>
            </a:r>
            <a:r>
              <a:rPr lang="ru-RU" sz="2000" dirty="0" err="1"/>
              <a:t>під</a:t>
            </a:r>
            <a:r>
              <a:rPr lang="ru-RU" sz="2000" dirty="0"/>
              <a:t> </a:t>
            </a:r>
            <a:r>
              <a:rPr lang="ru-RU" sz="2000" dirty="0" err="1"/>
              <a:t>прямими</a:t>
            </a:r>
            <a:r>
              <a:rPr lang="ru-RU" sz="2000" dirty="0"/>
              <a:t> </a:t>
            </a:r>
            <a:r>
              <a:rPr lang="ru-RU" sz="2000" dirty="0" err="1"/>
              <a:t>променями</a:t>
            </a:r>
            <a:r>
              <a:rPr lang="ru-RU" sz="2000" dirty="0"/>
              <a:t> </a:t>
            </a:r>
            <a:r>
              <a:rPr lang="ru-RU" sz="2000" dirty="0" err="1"/>
              <a:t>сонця</a:t>
            </a:r>
            <a:r>
              <a:rPr lang="ru-RU" sz="2000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 err="1"/>
              <a:t>Зберігати</a:t>
            </a:r>
            <a:r>
              <a:rPr lang="ru-RU" sz="2000" dirty="0"/>
              <a:t> </a:t>
            </a:r>
            <a:r>
              <a:rPr lang="ru-RU" sz="2000" dirty="0" err="1"/>
              <a:t>балон</a:t>
            </a:r>
            <a:r>
              <a:rPr lang="ru-RU" sz="2000" dirty="0"/>
              <a:t> </a:t>
            </a:r>
            <a:r>
              <a:rPr lang="ru-RU" sz="2000" dirty="0" err="1"/>
              <a:t>слід</a:t>
            </a:r>
            <a:r>
              <a:rPr lang="ru-RU" sz="2000" dirty="0"/>
              <a:t> в недоступному для </a:t>
            </a:r>
            <a:r>
              <a:rPr lang="ru-RU" sz="2000" dirty="0" err="1"/>
              <a:t>дітей</a:t>
            </a:r>
            <a:r>
              <a:rPr lang="ru-RU" sz="2000" dirty="0"/>
              <a:t> </a:t>
            </a:r>
            <a:r>
              <a:rPr lang="ru-RU" sz="2000" dirty="0" err="1"/>
              <a:t>місці</a:t>
            </a:r>
            <a:r>
              <a:rPr lang="ru-RU" sz="2000" dirty="0"/>
              <a:t> з </a:t>
            </a:r>
            <a:r>
              <a:rPr lang="ru-RU" sz="2000" dirty="0" err="1"/>
              <a:t>закритим</a:t>
            </a:r>
            <a:r>
              <a:rPr lang="ru-RU" sz="2000" dirty="0"/>
              <a:t> </a:t>
            </a:r>
            <a:r>
              <a:rPr lang="ru-RU" sz="2000" dirty="0" err="1"/>
              <a:t>гумовим</a:t>
            </a:r>
            <a:r>
              <a:rPr lang="ru-RU" sz="2000" dirty="0"/>
              <a:t> клапаном (в </a:t>
            </a:r>
            <a:r>
              <a:rPr lang="ru-RU" sz="2000" dirty="0" err="1"/>
              <a:t>комплекті</a:t>
            </a:r>
            <a:r>
              <a:rPr lang="ru-RU" sz="2000" dirty="0"/>
              <a:t>).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/>
              <a:t>Температура </a:t>
            </a:r>
            <a:r>
              <a:rPr lang="ru-RU" sz="2000" dirty="0" err="1"/>
              <a:t>зберігання</a:t>
            </a:r>
            <a:r>
              <a:rPr lang="ru-RU" sz="2000" dirty="0"/>
              <a:t> повинна бути </a:t>
            </a:r>
            <a:r>
              <a:rPr lang="ru-RU" sz="2000" dirty="0" err="1"/>
              <a:t>вище</a:t>
            </a:r>
            <a:r>
              <a:rPr lang="ru-RU" sz="2000" dirty="0"/>
              <a:t> 5 </a:t>
            </a:r>
            <a:r>
              <a:rPr lang="ru-RU" sz="2000" dirty="0" err="1"/>
              <a:t>градусів</a:t>
            </a:r>
            <a:r>
              <a:rPr lang="ru-RU" sz="2000" dirty="0"/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9324" y="855103"/>
            <a:ext cx="3957572" cy="2638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1420" y="3923198"/>
            <a:ext cx="3588913" cy="2740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215471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1973" y="1695287"/>
            <a:ext cx="686443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/>
              <a:t>Для того щоб зробити таку шкатулку мені знадобилось:</a:t>
            </a:r>
            <a:endParaRPr lang="ru-RU" sz="2000" b="1" dirty="0"/>
          </a:p>
          <a:p>
            <a:pPr marL="342900" indent="-342900">
              <a:buFont typeface="+mj-lt"/>
              <a:buAutoNum type="arabicPeriod"/>
            </a:pPr>
            <a:r>
              <a:rPr lang="ru-RU" sz="2000" dirty="0" err="1"/>
              <a:t>Джутовий</a:t>
            </a:r>
            <a:r>
              <a:rPr lang="ru-RU" sz="2000" dirty="0"/>
              <a:t> шнур;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/>
              <a:t>Клей - Дракон </a:t>
            </a:r>
            <a:r>
              <a:rPr lang="ru-RU" sz="2000" dirty="0" err="1"/>
              <a:t>або</a:t>
            </a:r>
            <a:r>
              <a:rPr lang="ru-RU" sz="2000" dirty="0"/>
              <a:t> будь-</a:t>
            </a:r>
            <a:r>
              <a:rPr lang="ru-RU" sz="2000" dirty="0" err="1"/>
              <a:t>який</a:t>
            </a:r>
            <a:r>
              <a:rPr lang="ru-RU" sz="2000" dirty="0"/>
              <a:t> </a:t>
            </a:r>
            <a:r>
              <a:rPr lang="ru-RU" sz="2000" dirty="0" err="1"/>
              <a:t>прозорий</a:t>
            </a:r>
            <a:r>
              <a:rPr lang="ru-RU" sz="2000" dirty="0"/>
              <a:t>;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 err="1"/>
              <a:t>Єскіз</a:t>
            </a:r>
            <a:r>
              <a:rPr lang="ru-RU" sz="2000" dirty="0"/>
              <a:t>;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/>
              <a:t>Файл;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 err="1"/>
              <a:t>Літрова</a:t>
            </a:r>
            <a:r>
              <a:rPr lang="ru-RU" sz="2000" dirty="0"/>
              <a:t> банка;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 err="1"/>
              <a:t>Ножиці</a:t>
            </a:r>
            <a:r>
              <a:rPr lang="ru-RU" sz="2000" dirty="0"/>
              <a:t>;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/>
              <a:t>Паяльник;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/>
              <a:t>Золота </a:t>
            </a:r>
            <a:r>
              <a:rPr lang="ru-RU" sz="2000" dirty="0" err="1"/>
              <a:t>фарба</a:t>
            </a:r>
            <a:r>
              <a:rPr lang="ru-RU" sz="2000" dirty="0"/>
              <a:t> у </a:t>
            </a:r>
            <a:r>
              <a:rPr lang="ru-RU" sz="2000" dirty="0" err="1"/>
              <a:t>вигляді</a:t>
            </a:r>
            <a:r>
              <a:rPr lang="ru-RU" sz="2000" dirty="0"/>
              <a:t> </a:t>
            </a:r>
            <a:r>
              <a:rPr lang="ru-RU" sz="2000" dirty="0" err="1"/>
              <a:t>аерозоля</a:t>
            </a:r>
            <a:r>
              <a:rPr lang="ru-RU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124129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818" y="2021983"/>
            <a:ext cx="53447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/>
              <a:t>1. Першим етапом я роздрукувала ескіз, але він мені не знадобився , тому що я увімкнула фантазію і викладала узори так, як мені хотілося.</a:t>
            </a:r>
          </a:p>
          <a:p>
            <a:endParaRPr lang="uk-UA" sz="2000" dirty="0"/>
          </a:p>
          <a:p>
            <a:r>
              <a:rPr lang="uk-UA" sz="2000" dirty="0"/>
              <a:t>Що б дати шкатулці форму, я навколо літрової банки приклеїла файл і вже по колу приклеювала узори з мотузки. Файл закріпила </a:t>
            </a:r>
            <a:r>
              <a:rPr lang="uk-UA" sz="2000" dirty="0" err="1"/>
              <a:t>скотчем</a:t>
            </a:r>
            <a:r>
              <a:rPr lang="uk-UA" sz="2000" dirty="0"/>
              <a:t>.</a:t>
            </a:r>
            <a:endParaRPr lang="ru-RU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3451537" y="811369"/>
            <a:ext cx="6156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/>
              <a:t>Виготовлення шкатулки</a:t>
            </a:r>
            <a:endParaRPr lang="ru-RU" sz="36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874" y="2763592"/>
            <a:ext cx="2843816" cy="3791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281" y="1733282"/>
            <a:ext cx="2785862" cy="3714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95980765"/>
      </p:ext>
    </p:extLst>
  </p:cSld>
  <p:clrMapOvr>
    <a:masterClrMapping/>
  </p:clrMapOvr>
</p:sld>
</file>

<file path=ppt/theme/theme1.xml><?xml version="1.0" encoding="utf-8"?>
<a:theme xmlns:a="http://schemas.openxmlformats.org/drawingml/2006/main" name="След самолета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01D17D"/>
      </a:accent1>
      <a:accent2>
        <a:srgbClr val="84C72A"/>
      </a:accent2>
      <a:accent3>
        <a:srgbClr val="E1D126"/>
      </a:accent3>
      <a:accent4>
        <a:srgbClr val="E29932"/>
      </a:accent4>
      <a:accent5>
        <a:srgbClr val="E56526"/>
      </a:accent5>
      <a:accent6>
        <a:srgbClr val="D63731"/>
      </a:accent6>
      <a:hlink>
        <a:srgbClr val="35FA7F"/>
      </a:hlink>
      <a:folHlink>
        <a:srgbClr val="BAFC85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2B2A868B-6BC2-4B3E-98B9-1258F41035D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TM04033937[[fn=След самолета]]</Template>
  <TotalTime>153</TotalTime>
  <Words>785</Words>
  <Application>Microsoft Office PowerPoint</Application>
  <PresentationFormat>Широкоэкранный</PresentationFormat>
  <Paragraphs>65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Century Gothic</vt:lpstr>
      <vt:lpstr>Georgia</vt:lpstr>
      <vt:lpstr>inherit</vt:lpstr>
      <vt:lpstr>PT Sans</vt:lpstr>
      <vt:lpstr>След самолета</vt:lpstr>
      <vt:lpstr>джутова філігрань.Шкатулка.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джутова філігрань.катулка.</dc:title>
  <dc:creator>Кристина</dc:creator>
  <cp:lastModifiedBy>Marina</cp:lastModifiedBy>
  <cp:revision>16</cp:revision>
  <dcterms:created xsi:type="dcterms:W3CDTF">2019-12-12T14:36:05Z</dcterms:created>
  <dcterms:modified xsi:type="dcterms:W3CDTF">2020-01-12T18:46:48Z</dcterms:modified>
</cp:coreProperties>
</file>