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86" r:id="rId4"/>
    <p:sldId id="256" r:id="rId5"/>
    <p:sldId id="285" r:id="rId6"/>
    <p:sldId id="272" r:id="rId7"/>
    <p:sldId id="284" r:id="rId8"/>
    <p:sldId id="261" r:id="rId9"/>
    <p:sldId id="283" r:id="rId10"/>
    <p:sldId id="266" r:id="rId11"/>
    <p:sldId id="282" r:id="rId12"/>
    <p:sldId id="270" r:id="rId13"/>
    <p:sldId id="281" r:id="rId14"/>
    <p:sldId id="267" r:id="rId15"/>
    <p:sldId id="280" r:id="rId16"/>
    <p:sldId id="258" r:id="rId17"/>
    <p:sldId id="279" r:id="rId18"/>
    <p:sldId id="263" r:id="rId19"/>
    <p:sldId id="278" r:id="rId20"/>
    <p:sldId id="262" r:id="rId21"/>
    <p:sldId id="277" r:id="rId22"/>
    <p:sldId id="268" r:id="rId23"/>
    <p:sldId id="276" r:id="rId24"/>
    <p:sldId id="271" r:id="rId25"/>
    <p:sldId id="275" r:id="rId26"/>
    <p:sldId id="264" r:id="rId27"/>
    <p:sldId id="274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69F"/>
    <a:srgbClr val="FDEF99"/>
    <a:srgbClr val="FED598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6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844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75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14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48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57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15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40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5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05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792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7EB-E5AE-4328-8C9F-B6EC2B5689E0}" type="datetimeFigureOut">
              <a:rPr lang="uk-UA" smtClean="0"/>
              <a:t>28.02.2012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30A6E-3FB1-48EA-B209-C64C7189CD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6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54343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7278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rk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5006" y="3444572"/>
            <a:ext cx="4883498" cy="1963366"/>
          </a:xfrm>
          <a:prstGeom prst="rect">
            <a:avLst/>
          </a:prstGeom>
        </p:spPr>
      </p:pic>
      <p:pic>
        <p:nvPicPr>
          <p:cNvPr id="9" name="Содержимое 8" descr="226px-Cep_bojowy_0211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79" t="1648" r="24047" b="1276"/>
          <a:stretch/>
        </p:blipFill>
        <p:spPr>
          <a:xfrm rot="936208">
            <a:off x="971582" y="1420361"/>
            <a:ext cx="2018184" cy="5212140"/>
          </a:xfrm>
        </p:spPr>
      </p:pic>
      <p:sp>
        <p:nvSpPr>
          <p:cNvPr id="3" name="Прямокутник 2"/>
          <p:cNvSpPr/>
          <p:nvPr/>
        </p:nvSpPr>
        <p:spPr>
          <a:xfrm rot="936208">
            <a:off x="1355311" y="3815219"/>
            <a:ext cx="2233135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5"/>
          <p:cNvSpPr/>
          <p:nvPr/>
        </p:nvSpPr>
        <p:spPr>
          <a:xfrm>
            <a:off x="2640830" y="-1229139"/>
            <a:ext cx="122661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3684627" y="931101"/>
            <a:ext cx="226857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11" name="Овал 10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/>
            <p:cNvSpPr/>
            <p:nvPr/>
          </p:nvSpPr>
          <p:spPr>
            <a:xfrm>
              <a:off x="775611" y="465869"/>
              <a:ext cx="61427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38800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01580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5456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р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17926"/>
            <a:ext cx="1647825" cy="2781300"/>
          </a:xfrm>
        </p:spPr>
      </p:pic>
      <p:pic>
        <p:nvPicPr>
          <p:cNvPr id="5" name="Рисунок 4" descr="кі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014318"/>
            <a:ext cx="3338069" cy="2500330"/>
          </a:xfrm>
          <a:prstGeom prst="rect">
            <a:avLst/>
          </a:prstGeom>
        </p:spPr>
      </p:pic>
      <p:sp>
        <p:nvSpPr>
          <p:cNvPr id="8" name="Прямоугольник 5"/>
          <p:cNvSpPr/>
          <p:nvPr/>
        </p:nvSpPr>
        <p:spPr>
          <a:xfrm>
            <a:off x="2087405" y="-8451"/>
            <a:ext cx="226857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5"/>
          <p:cNvSpPr/>
          <p:nvPr/>
        </p:nvSpPr>
        <p:spPr>
          <a:xfrm>
            <a:off x="5148064" y="-27384"/>
            <a:ext cx="122661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7" name="Овал 6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/>
            <p:cNvSpPr/>
            <p:nvPr/>
          </p:nvSpPr>
          <p:spPr>
            <a:xfrm>
              <a:off x="775611" y="465869"/>
              <a:ext cx="61427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82977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7563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599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872" y="1985730"/>
            <a:ext cx="4906888" cy="1011222"/>
          </a:xfrm>
        </p:spPr>
        <p:txBody>
          <a:bodyPr>
            <a:noAutofit/>
          </a:bodyPr>
          <a:lstStyle/>
          <a:p>
            <a:r>
              <a:rPr lang="uk-UA" sz="1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А=О</a:t>
            </a:r>
            <a:endParaRPr lang="ru-RU" sz="1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п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3284984"/>
            <a:ext cx="4659409" cy="3384376"/>
          </a:xfrm>
        </p:spPr>
      </p:pic>
      <p:pic>
        <p:nvPicPr>
          <p:cNvPr id="5" name="Рисунок 4" descr="1229927946_roga.jpg"/>
          <p:cNvPicPr>
            <a:picLocks noChangeAspect="1"/>
          </p:cNvPicPr>
          <p:nvPr/>
        </p:nvPicPr>
        <p:blipFill rotWithShape="1">
          <a:blip r:embed="rId3"/>
          <a:srcRect b="6393"/>
          <a:stretch/>
        </p:blipFill>
        <p:spPr>
          <a:xfrm>
            <a:off x="5220072" y="2132856"/>
            <a:ext cx="3846303" cy="3600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-99392"/>
            <a:ext cx="122661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8" name="Овал 7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/>
            <p:cNvSpPr/>
            <p:nvPr/>
          </p:nvSpPr>
          <p:spPr>
            <a:xfrm>
              <a:off x="775611" y="465869"/>
              <a:ext cx="61427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283447"/>
      </p:ext>
    </p:extLst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1599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8414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7" r="30953"/>
          <a:stretch/>
        </p:blipFill>
        <p:spPr bwMode="auto">
          <a:xfrm>
            <a:off x="35496" y="1779086"/>
            <a:ext cx="2721869" cy="489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33376"/>
            <a:ext cx="1939652" cy="473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441725" y="-932243"/>
            <a:ext cx="122661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uk-UA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409277" y="-932243"/>
            <a:ext cx="122661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uk-UA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308304" y="2547221"/>
            <a:ext cx="1330907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Ь</a:t>
            </a:r>
            <a:endParaRPr lang="uk-UA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849437" y="-894559"/>
            <a:ext cx="122661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uk-UA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9" name="Овал 8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/>
            <p:cNvSpPr/>
            <p:nvPr/>
          </p:nvSpPr>
          <p:spPr>
            <a:xfrm>
              <a:off x="775611" y="465869"/>
              <a:ext cx="61427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2041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52735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0334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6902621_y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569" y="2004427"/>
            <a:ext cx="3286116" cy="3584813"/>
          </a:xfrm>
        </p:spPr>
      </p:pic>
      <p:pic>
        <p:nvPicPr>
          <p:cNvPr id="5" name="Рисунок 4" descr="рот.jpg"/>
          <p:cNvPicPr>
            <a:picLocks noChangeAspect="1"/>
          </p:cNvPicPr>
          <p:nvPr/>
        </p:nvPicPr>
        <p:blipFill rotWithShape="1">
          <a:blip r:embed="rId4"/>
          <a:srcRect b="9074"/>
          <a:stretch/>
        </p:blipFill>
        <p:spPr>
          <a:xfrm>
            <a:off x="3500430" y="2256032"/>
            <a:ext cx="4804506" cy="3296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6139" y="-424224"/>
            <a:ext cx="122661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1547664" y="3789040"/>
            <a:ext cx="648072" cy="360040"/>
            <a:chOff x="1547664" y="3789040"/>
            <a:chExt cx="648072" cy="360040"/>
          </a:xfrm>
        </p:grpSpPr>
        <p:sp>
          <p:nvSpPr>
            <p:cNvPr id="3" name="Прямокутник 2"/>
            <p:cNvSpPr/>
            <p:nvPr/>
          </p:nvSpPr>
          <p:spPr>
            <a:xfrm>
              <a:off x="1547664" y="3861048"/>
              <a:ext cx="648072" cy="288032"/>
            </a:xfrm>
            <a:prstGeom prst="rect">
              <a:avLst/>
            </a:prstGeom>
            <a:solidFill>
              <a:srgbClr val="FED598"/>
            </a:solidFill>
            <a:ln>
              <a:solidFill>
                <a:srgbClr val="FED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кутник 6"/>
            <p:cNvSpPr/>
            <p:nvPr/>
          </p:nvSpPr>
          <p:spPr>
            <a:xfrm>
              <a:off x="2051720" y="3789040"/>
              <a:ext cx="72008" cy="288032"/>
            </a:xfrm>
            <a:prstGeom prst="rect">
              <a:avLst/>
            </a:prstGeom>
            <a:solidFill>
              <a:srgbClr val="FED598"/>
            </a:solidFill>
            <a:ln>
              <a:solidFill>
                <a:srgbClr val="FED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10" name="Овал 9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к 10"/>
            <p:cNvSpPr/>
            <p:nvPr/>
          </p:nvSpPr>
          <p:spPr>
            <a:xfrm>
              <a:off x="775611" y="465869"/>
              <a:ext cx="61427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60628"/>
      </p:ext>
    </p:extLst>
  </p:cSld>
  <p:clrMapOvr>
    <a:masterClrMapping/>
  </p:clrMapOvr>
  <p:transition spd="slow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11411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Я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Д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69211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тер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" r="14192"/>
          <a:stretch/>
        </p:blipFill>
        <p:spPr>
          <a:xfrm>
            <a:off x="188685" y="3151228"/>
            <a:ext cx="2234385" cy="1878348"/>
          </a:xfrm>
        </p:spPr>
      </p:pic>
      <p:pic>
        <p:nvPicPr>
          <p:cNvPr id="5" name="Рисунок 4" descr="ні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106772"/>
            <a:ext cx="1656184" cy="2041534"/>
          </a:xfrm>
          <a:prstGeom prst="rect">
            <a:avLst/>
          </a:prstGeom>
        </p:spPr>
      </p:pic>
      <p:pic>
        <p:nvPicPr>
          <p:cNvPr id="6" name="Рисунок 5" descr="ла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5" y="2996952"/>
            <a:ext cx="2674556" cy="22383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8030" y="852969"/>
            <a:ext cx="467425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О=І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3070" y="2798346"/>
            <a:ext cx="15728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1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8097910" y="3824"/>
            <a:ext cx="122661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2" name="Овал 1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кутник 2"/>
            <p:cNvSpPr/>
            <p:nvPr/>
          </p:nvSpPr>
          <p:spPr>
            <a:xfrm>
              <a:off x="560809" y="465869"/>
              <a:ext cx="104387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13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59291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і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49663"/>
            <a:ext cx="3168352" cy="4503673"/>
          </a:xfrm>
        </p:spPr>
      </p:pic>
      <p:sp>
        <p:nvSpPr>
          <p:cNvPr id="5" name="Прямоугольник 4"/>
          <p:cNvSpPr/>
          <p:nvPr/>
        </p:nvSpPr>
        <p:spPr>
          <a:xfrm>
            <a:off x="3570158" y="2395041"/>
            <a:ext cx="517830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3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К=Ч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7" name="Овал 6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775611" y="465869"/>
              <a:ext cx="61427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9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788578"/>
      </p:ext>
    </p:extLst>
  </p:cSld>
  <p:clrMapOvr>
    <a:masterClrMapping/>
  </p:clrMapOvr>
  <p:transition spd="slow"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14010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Я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Д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Ч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286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яль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461237"/>
            <a:ext cx="5112568" cy="5064107"/>
          </a:xfrm>
        </p:spPr>
      </p:pic>
      <p:sp>
        <p:nvSpPr>
          <p:cNvPr id="5" name="Прямоугольник 4"/>
          <p:cNvSpPr/>
          <p:nvPr/>
        </p:nvSpPr>
        <p:spPr>
          <a:xfrm>
            <a:off x="2771371" y="-371167"/>
            <a:ext cx="370005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Я=Ю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7" name="Овал 6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560809" y="465869"/>
              <a:ext cx="104387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013118"/>
      </p:ext>
    </p:extLst>
  </p:cSld>
  <p:clrMapOvr>
    <a:masterClrMapping/>
  </p:clrMapOvr>
  <p:transition spd="slow">
    <p:cover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80301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Я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Д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Ю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Ч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2438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з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907" y="2727117"/>
            <a:ext cx="3034767" cy="2714644"/>
          </a:xfrm>
        </p:spPr>
      </p:pic>
      <p:pic>
        <p:nvPicPr>
          <p:cNvPr id="5" name="Рисунок 4" descr="ча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16287"/>
            <a:ext cx="2778102" cy="2778102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572000" y="3455444"/>
            <a:ext cx="1224136" cy="216024"/>
          </a:xfrm>
          <a:prstGeom prst="rect">
            <a:avLst/>
          </a:prstGeom>
          <a:solidFill>
            <a:srgbClr val="F9E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5"/>
          <p:cNvSpPr/>
          <p:nvPr/>
        </p:nvSpPr>
        <p:spPr>
          <a:xfrm>
            <a:off x="5652120" y="-315416"/>
            <a:ext cx="364870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,,,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8" name="Овал 7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/>
            <p:cNvSpPr/>
            <p:nvPr/>
          </p:nvSpPr>
          <p:spPr>
            <a:xfrm>
              <a:off x="560809" y="465869"/>
              <a:ext cx="104387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11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53913"/>
      </p:ext>
    </p:extLst>
  </p:cSld>
  <p:clrMapOvr>
    <a:masterClrMapping/>
  </p:clrMapOvr>
  <p:transition spd="slow">
    <p:cover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611200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Я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Д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Ю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Ч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Й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Ч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59337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lavka-300x2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1556792"/>
            <a:ext cx="4608513" cy="3456384"/>
          </a:xfrm>
        </p:spPr>
      </p:pic>
      <p:sp>
        <p:nvSpPr>
          <p:cNvPr id="5" name="Прямоугольник 4"/>
          <p:cNvSpPr/>
          <p:nvPr/>
        </p:nvSpPr>
        <p:spPr>
          <a:xfrm>
            <a:off x="6300192" y="980728"/>
            <a:ext cx="158417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endParaRPr lang="ru-RU" sz="28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Знак заборони 2"/>
          <p:cNvSpPr/>
          <p:nvPr/>
        </p:nvSpPr>
        <p:spPr>
          <a:xfrm>
            <a:off x="5292080" y="1426564"/>
            <a:ext cx="3672408" cy="3672408"/>
          </a:xfrm>
          <a:prstGeom prst="noSmoking">
            <a:avLst>
              <a:gd name="adj" fmla="val 529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7" name="Овал 6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560809" y="465869"/>
              <a:ext cx="104387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12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815642"/>
      </p:ext>
    </p:extLst>
  </p:cSld>
  <p:clrMapOvr>
    <a:masterClrMapping/>
  </p:clrMapOvr>
  <p:transition spd="slow">
    <p:cover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00682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Б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Я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Д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Ю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Ч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Й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Ч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59337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66998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93978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5094226" cy="351213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023000" y="548680"/>
            <a:ext cx="2667717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endParaRPr lang="uk-UA" sz="3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7" name="Овал 6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775611" y="465869"/>
              <a:ext cx="61427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05136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56251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705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009" y="2635371"/>
            <a:ext cx="2074552" cy="2755431"/>
          </a:xfrm>
          <a:prstGeom prst="rect">
            <a:avLst/>
          </a:prstGeom>
        </p:spPr>
      </p:pic>
      <p:pic>
        <p:nvPicPr>
          <p:cNvPr id="10" name="Содержимое 9" descr="images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41" t="7131"/>
          <a:stretch/>
        </p:blipFill>
        <p:spPr>
          <a:xfrm>
            <a:off x="35496" y="2656827"/>
            <a:ext cx="2284251" cy="3076429"/>
          </a:xfr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647" y="2942530"/>
            <a:ext cx="3382629" cy="2147130"/>
          </a:xfrm>
          <a:prstGeom prst="rect">
            <a:avLst/>
          </a:prstGeom>
        </p:spPr>
      </p:pic>
      <p:sp>
        <p:nvSpPr>
          <p:cNvPr id="9" name="Прямоугольник 5"/>
          <p:cNvSpPr/>
          <p:nvPr/>
        </p:nvSpPr>
        <p:spPr>
          <a:xfrm>
            <a:off x="1079105" y="-369838"/>
            <a:ext cx="122661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5"/>
          <p:cNvSpPr/>
          <p:nvPr/>
        </p:nvSpPr>
        <p:spPr>
          <a:xfrm>
            <a:off x="2516783" y="-369838"/>
            <a:ext cx="122661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5"/>
          <p:cNvSpPr/>
          <p:nvPr/>
        </p:nvSpPr>
        <p:spPr>
          <a:xfrm>
            <a:off x="8133407" y="-179661"/>
            <a:ext cx="122661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11" name="Овал 10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к 14"/>
            <p:cNvSpPr/>
            <p:nvPr/>
          </p:nvSpPr>
          <p:spPr>
            <a:xfrm>
              <a:off x="775611" y="465869"/>
              <a:ext cx="61427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74907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89904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93785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81172"/>
          </a:xfrm>
        </p:spPr>
        <p:txBody>
          <a:bodyPr/>
          <a:lstStyle/>
          <a:p>
            <a:r>
              <a:rPr lang="uk-UA" dirty="0" smtClean="0"/>
              <a:t>р</a:t>
            </a:r>
            <a:endParaRPr lang="ru-RU" dirty="0"/>
          </a:p>
        </p:txBody>
      </p:sp>
      <p:pic>
        <p:nvPicPr>
          <p:cNvPr id="4" name="Рисунок 3" descr="ота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4" y="3355687"/>
            <a:ext cx="4714876" cy="3197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27910" y="864289"/>
            <a:ext cx="795811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р=м</a:t>
            </a:r>
            <a:endParaRPr lang="ru-RU" sz="1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432" y="2664489"/>
            <a:ext cx="165600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endParaRPr lang="ru-RU" sz="28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323528" y="260648"/>
            <a:ext cx="1518438" cy="1518438"/>
            <a:chOff x="323528" y="260648"/>
            <a:chExt cx="1518438" cy="1518438"/>
          </a:xfrm>
        </p:grpSpPr>
        <p:sp>
          <p:nvSpPr>
            <p:cNvPr id="8" name="Овал 7"/>
            <p:cNvSpPr/>
            <p:nvPr/>
          </p:nvSpPr>
          <p:spPr>
            <a:xfrm>
              <a:off x="323528" y="260648"/>
              <a:ext cx="1518438" cy="151843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/>
            <p:cNvSpPr/>
            <p:nvPr/>
          </p:nvSpPr>
          <p:spPr>
            <a:xfrm>
              <a:off x="775611" y="465869"/>
              <a:ext cx="61427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uk-UA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73361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-19338"/>
            <a:ext cx="9164712" cy="68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64378"/>
              </p:ext>
            </p:extLst>
          </p:nvPr>
        </p:nvGraphicFramePr>
        <p:xfrm>
          <a:off x="-108518" y="44624"/>
          <a:ext cx="8568950" cy="668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548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3241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764</Words>
  <Application>Microsoft Office PowerPoint</Application>
  <PresentationFormat>Екран (4:3)</PresentationFormat>
  <Paragraphs>764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А=О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UserT</dc:creator>
  <cp:lastModifiedBy>UserT</cp:lastModifiedBy>
  <cp:revision>12</cp:revision>
  <dcterms:created xsi:type="dcterms:W3CDTF">2012-02-01T06:00:26Z</dcterms:created>
  <dcterms:modified xsi:type="dcterms:W3CDTF">2012-02-28T13:17:28Z</dcterms:modified>
</cp:coreProperties>
</file>